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37" r:id="rId6"/>
    <p:sldId id="298" r:id="rId7"/>
    <p:sldId id="342" r:id="rId8"/>
    <p:sldId id="363" r:id="rId9"/>
    <p:sldId id="364" r:id="rId10"/>
    <p:sldId id="362" r:id="rId11"/>
    <p:sldId id="350" r:id="rId12"/>
    <p:sldId id="323" r:id="rId13"/>
    <p:sldId id="349" r:id="rId14"/>
    <p:sldId id="301" r:id="rId15"/>
    <p:sldId id="325" r:id="rId16"/>
    <p:sldId id="302" r:id="rId17"/>
    <p:sldId id="326" r:id="rId18"/>
    <p:sldId id="351" r:id="rId19"/>
    <p:sldId id="327" r:id="rId20"/>
    <p:sldId id="306" r:id="rId21"/>
    <p:sldId id="260" r:id="rId22"/>
    <p:sldId id="265" r:id="rId23"/>
    <p:sldId id="296" r:id="rId24"/>
    <p:sldId id="266" r:id="rId25"/>
    <p:sldId id="267" r:id="rId26"/>
    <p:sldId id="297" r:id="rId27"/>
    <p:sldId id="300" r:id="rId28"/>
    <p:sldId id="339" r:id="rId29"/>
    <p:sldId id="347" r:id="rId30"/>
    <p:sldId id="317" r:id="rId31"/>
    <p:sldId id="355" r:id="rId32"/>
    <p:sldId id="319" r:id="rId33"/>
    <p:sldId id="318" r:id="rId34"/>
    <p:sldId id="346" r:id="rId35"/>
    <p:sldId id="356" r:id="rId36"/>
    <p:sldId id="268" r:id="rId37"/>
    <p:sldId id="352" r:id="rId38"/>
    <p:sldId id="328" r:id="rId39"/>
    <p:sldId id="353" r:id="rId40"/>
    <p:sldId id="330" r:id="rId41"/>
    <p:sldId id="331" r:id="rId42"/>
    <p:sldId id="340" r:id="rId43"/>
    <p:sldId id="341" r:id="rId44"/>
    <p:sldId id="335" r:id="rId45"/>
    <p:sldId id="343" r:id="rId46"/>
    <p:sldId id="359" r:id="rId47"/>
    <p:sldId id="358" r:id="rId48"/>
    <p:sldId id="366" r:id="rId49"/>
    <p:sldId id="299" r:id="rId50"/>
    <p:sldId id="322" r:id="rId51"/>
    <p:sldId id="360" r:id="rId52"/>
    <p:sldId id="310" r:id="rId53"/>
    <p:sldId id="361" r:id="rId54"/>
    <p:sldId id="365" r:id="rId55"/>
    <p:sldId id="321" r:id="rId56"/>
    <p:sldId id="367" r:id="rId57"/>
    <p:sldId id="303" r:id="rId58"/>
    <p:sldId id="307" r:id="rId59"/>
    <p:sldId id="348" r:id="rId60"/>
    <p:sldId id="35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ADBC8-B0FF-478F-AE53-EAA7AA22423E}" v="5" dt="2025-04-22T12:01:45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4FF8134E-96E7-4868-ADFC-3B313C09C7A4}"/>
    <pc:docChg chg="undo custSel addSld delSld modSld sldOrd">
      <pc:chgData name="Crilly, Aidan J" userId="361a778c-0adc-4efb-a7e4-cc7f57e4af4c" providerId="ADAL" clId="{4FF8134E-96E7-4868-ADFC-3B313C09C7A4}" dt="2025-03-24T15:44:00.293" v="813" actId="14100"/>
      <pc:docMkLst>
        <pc:docMk/>
      </pc:docMkLst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88070646" sldId="27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166391902" sldId="27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68977971" sldId="27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7813030" sldId="28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22523580" sldId="295"/>
        </pc:sldMkLst>
      </pc:sldChg>
      <pc:sldChg chg="addSp delSp modSp mod">
        <pc:chgData name="Crilly, Aidan J" userId="361a778c-0adc-4efb-a7e4-cc7f57e4af4c" providerId="ADAL" clId="{4FF8134E-96E7-4868-ADFC-3B313C09C7A4}" dt="2025-03-24T14:44:25.089" v="39" actId="14100"/>
        <pc:sldMkLst>
          <pc:docMk/>
          <pc:sldMk cId="1781093970" sldId="298"/>
        </pc:sldMkLst>
        <pc:spChg chg="mod">
          <ac:chgData name="Crilly, Aidan J" userId="361a778c-0adc-4efb-a7e4-cc7f57e4af4c" providerId="ADAL" clId="{4FF8134E-96E7-4868-ADFC-3B313C09C7A4}" dt="2025-03-24T14:44:10.261" v="34" actId="5793"/>
          <ac:spMkLst>
            <pc:docMk/>
            <pc:sldMk cId="1781093970" sldId="298"/>
            <ac:spMk id="3" creationId="{B2491402-3330-2EA6-FD3E-AB074D97EDB0}"/>
          </ac:spMkLst>
        </pc:spChg>
      </pc:sldChg>
      <pc:sldChg chg="add">
        <pc:chgData name="Crilly, Aidan J" userId="361a778c-0adc-4efb-a7e4-cc7f57e4af4c" providerId="ADAL" clId="{4FF8134E-96E7-4868-ADFC-3B313C09C7A4}" dt="2025-03-24T14:41:40.463" v="7"/>
        <pc:sldMkLst>
          <pc:docMk/>
          <pc:sldMk cId="1552088688" sldId="299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3856676547" sldId="299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396791732" sldId="30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656003035" sldId="30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559722134" sldId="307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002137345" sldId="30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283639755" sldId="311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54777201" sldId="312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890158677" sldId="31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94044604" sldId="315"/>
        </pc:sldMkLst>
      </pc:sldChg>
      <pc:sldChg chg="del">
        <pc:chgData name="Crilly, Aidan J" userId="361a778c-0adc-4efb-a7e4-cc7f57e4af4c" providerId="ADAL" clId="{4FF8134E-96E7-4868-ADFC-3B313C09C7A4}" dt="2025-03-24T14:40:16.839" v="0" actId="47"/>
        <pc:sldMkLst>
          <pc:docMk/>
          <pc:sldMk cId="675319027" sldId="316"/>
        </pc:sldMkLst>
      </pc:sldChg>
      <pc:sldChg chg="del">
        <pc:chgData name="Crilly, Aidan J" userId="361a778c-0adc-4efb-a7e4-cc7f57e4af4c" providerId="ADAL" clId="{4FF8134E-96E7-4868-ADFC-3B313C09C7A4}" dt="2025-03-24T14:41:35.615" v="6" actId="2696"/>
        <pc:sldMkLst>
          <pc:docMk/>
          <pc:sldMk cId="466342304" sldId="322"/>
        </pc:sldMkLst>
      </pc:sldChg>
      <pc:sldChg chg="modSp add mod">
        <pc:chgData name="Crilly, Aidan J" userId="361a778c-0adc-4efb-a7e4-cc7f57e4af4c" providerId="ADAL" clId="{4FF8134E-96E7-4868-ADFC-3B313C09C7A4}" dt="2025-03-24T15:33:05.151" v="264" actId="20577"/>
        <pc:sldMkLst>
          <pc:docMk/>
          <pc:sldMk cId="3433828433" sldId="322"/>
        </pc:sldMkLst>
        <pc:spChg chg="mod">
          <ac:chgData name="Crilly, Aidan J" userId="361a778c-0adc-4efb-a7e4-cc7f57e4af4c" providerId="ADAL" clId="{4FF8134E-96E7-4868-ADFC-3B313C09C7A4}" dt="2025-03-24T15:33:05.151" v="264" actId="20577"/>
          <ac:spMkLst>
            <pc:docMk/>
            <pc:sldMk cId="3433828433" sldId="322"/>
            <ac:spMk id="3" creationId="{B2491402-3330-2EA6-FD3E-AB074D97EDB0}"/>
          </ac:spMkLst>
        </pc:spChg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348016068" sldId="333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58517894" sldId="334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540537288" sldId="336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69364931" sldId="338"/>
        </pc:sldMkLst>
      </pc:sldChg>
      <pc:sldChg chg="delSp modSp mod">
        <pc:chgData name="Crilly, Aidan J" userId="361a778c-0adc-4efb-a7e4-cc7f57e4af4c" providerId="ADAL" clId="{4FF8134E-96E7-4868-ADFC-3B313C09C7A4}" dt="2025-03-24T14:47:15.002" v="103" actId="6549"/>
        <pc:sldMkLst>
          <pc:docMk/>
          <pc:sldMk cId="1318490343" sldId="342"/>
        </pc:sldMkLst>
        <pc:spChg chg="mod">
          <ac:chgData name="Crilly, Aidan J" userId="361a778c-0adc-4efb-a7e4-cc7f57e4af4c" providerId="ADAL" clId="{4FF8134E-96E7-4868-ADFC-3B313C09C7A4}" dt="2025-03-24T14:47:15.002" v="103" actId="6549"/>
          <ac:spMkLst>
            <pc:docMk/>
            <pc:sldMk cId="1318490343" sldId="342"/>
            <ac:spMk id="3" creationId="{B2491402-3330-2EA6-FD3E-AB074D97EDB0}"/>
          </ac:spMkLst>
        </pc:spChg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2589823182" sldId="344"/>
        </pc:sldMkLst>
      </pc:sldChg>
      <pc:sldChg chg="del">
        <pc:chgData name="Crilly, Aidan J" userId="361a778c-0adc-4efb-a7e4-cc7f57e4af4c" providerId="ADAL" clId="{4FF8134E-96E7-4868-ADFC-3B313C09C7A4}" dt="2025-03-24T14:41:52.649" v="9" actId="47"/>
        <pc:sldMkLst>
          <pc:docMk/>
          <pc:sldMk cId="4117923768" sldId="345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3877691471" sldId="348"/>
        </pc:sldMkLst>
      </pc:sldChg>
      <pc:sldChg chg="del">
        <pc:chgData name="Crilly, Aidan J" userId="361a778c-0adc-4efb-a7e4-cc7f57e4af4c" providerId="ADAL" clId="{4FF8134E-96E7-4868-ADFC-3B313C09C7A4}" dt="2025-03-24T14:40:44.703" v="1" actId="47"/>
        <pc:sldMkLst>
          <pc:docMk/>
          <pc:sldMk cId="1765975679" sldId="354"/>
        </pc:sldMkLst>
      </pc:sldChg>
      <pc:sldChg chg="modSp add mod ord">
        <pc:chgData name="Crilly, Aidan J" userId="361a778c-0adc-4efb-a7e4-cc7f57e4af4c" providerId="ADAL" clId="{4FF8134E-96E7-4868-ADFC-3B313C09C7A4}" dt="2025-03-24T14:40:53.333" v="5" actId="20577"/>
        <pc:sldMkLst>
          <pc:docMk/>
          <pc:sldMk cId="2678342237" sldId="357"/>
        </pc:sldMkLst>
        <pc:spChg chg="mod">
          <ac:chgData name="Crilly, Aidan J" userId="361a778c-0adc-4efb-a7e4-cc7f57e4af4c" providerId="ADAL" clId="{4FF8134E-96E7-4868-ADFC-3B313C09C7A4}" dt="2025-03-24T14:40:53.333" v="5" actId="20577"/>
          <ac:spMkLst>
            <pc:docMk/>
            <pc:sldMk cId="2678342237" sldId="357"/>
            <ac:spMk id="2" creationId="{A8BFAD4A-FEDF-7ED7-5B85-4E5793751F59}"/>
          </ac:spMkLst>
        </pc:spChg>
      </pc:sldChg>
      <pc:sldChg chg="addSp delSp modSp new mod">
        <pc:chgData name="Crilly, Aidan J" userId="361a778c-0adc-4efb-a7e4-cc7f57e4af4c" providerId="ADAL" clId="{4FF8134E-96E7-4868-ADFC-3B313C09C7A4}" dt="2025-03-24T15:44:00.293" v="813" actId="14100"/>
        <pc:sldMkLst>
          <pc:docMk/>
          <pc:sldMk cId="3352433949" sldId="358"/>
        </pc:sldMkLst>
        <pc:spChg chg="mod">
          <ac:chgData name="Crilly, Aidan J" userId="361a778c-0adc-4efb-a7e4-cc7f57e4af4c" providerId="ADAL" clId="{4FF8134E-96E7-4868-ADFC-3B313C09C7A4}" dt="2025-03-24T14:42:02.855" v="26" actId="20577"/>
          <ac:spMkLst>
            <pc:docMk/>
            <pc:sldMk cId="3352433949" sldId="358"/>
            <ac:spMk id="2" creationId="{64CD2565-9BA5-26D9-166B-EFD86A1F6F76}"/>
          </ac:spMkLst>
        </pc:spChg>
        <pc:spChg chg="mod">
          <ac:chgData name="Crilly, Aidan J" userId="361a778c-0adc-4efb-a7e4-cc7f57e4af4c" providerId="ADAL" clId="{4FF8134E-96E7-4868-ADFC-3B313C09C7A4}" dt="2025-03-24T15:41:32.636" v="738" actId="20577"/>
          <ac:spMkLst>
            <pc:docMk/>
            <pc:sldMk cId="3352433949" sldId="358"/>
            <ac:spMk id="3" creationId="{69D1979D-EC0B-26AE-2C00-D51D5C25A312}"/>
          </ac:spMkLst>
        </pc:spChg>
        <pc:spChg chg="add mod">
          <ac:chgData name="Crilly, Aidan J" userId="361a778c-0adc-4efb-a7e4-cc7f57e4af4c" providerId="ADAL" clId="{4FF8134E-96E7-4868-ADFC-3B313C09C7A4}" dt="2025-03-24T15:43:33.500" v="803" actId="692"/>
          <ac:spMkLst>
            <pc:docMk/>
            <pc:sldMk cId="3352433949" sldId="358"/>
            <ac:spMk id="8" creationId="{F12B4EDE-87EE-59CD-8EE9-0C591AC524A3}"/>
          </ac:spMkLst>
        </pc:spChg>
        <pc:spChg chg="add mod">
          <ac:chgData name="Crilly, Aidan J" userId="361a778c-0adc-4efb-a7e4-cc7f57e4af4c" providerId="ADAL" clId="{4FF8134E-96E7-4868-ADFC-3B313C09C7A4}" dt="2025-03-24T15:44:00.293" v="813" actId="14100"/>
          <ac:spMkLst>
            <pc:docMk/>
            <pc:sldMk cId="3352433949" sldId="358"/>
            <ac:spMk id="12" creationId="{46370CBA-28B2-E710-53A8-5C1D1949EF82}"/>
          </ac:spMkLst>
        </pc:spChg>
        <pc:picChg chg="add mod">
          <ac:chgData name="Crilly, Aidan J" userId="361a778c-0adc-4efb-a7e4-cc7f57e4af4c" providerId="ADAL" clId="{4FF8134E-96E7-4868-ADFC-3B313C09C7A4}" dt="2025-03-24T15:40:34.468" v="615" actId="1076"/>
          <ac:picMkLst>
            <pc:docMk/>
            <pc:sldMk cId="3352433949" sldId="358"/>
            <ac:picMk id="5" creationId="{33089CA9-18EC-7EB2-B1A3-8C2B226110E2}"/>
          </ac:picMkLst>
        </pc:picChg>
      </pc:sldChg>
      <pc:sldChg chg="modSp add mod">
        <pc:chgData name="Crilly, Aidan J" userId="361a778c-0adc-4efb-a7e4-cc7f57e4af4c" providerId="ADAL" clId="{4FF8134E-96E7-4868-ADFC-3B313C09C7A4}" dt="2025-03-24T14:41:58.377" v="11" actId="113"/>
        <pc:sldMkLst>
          <pc:docMk/>
          <pc:sldMk cId="3746896355" sldId="359"/>
        </pc:sldMkLst>
        <pc:spChg chg="mod">
          <ac:chgData name="Crilly, Aidan J" userId="361a778c-0adc-4efb-a7e4-cc7f57e4af4c" providerId="ADAL" clId="{4FF8134E-96E7-4868-ADFC-3B313C09C7A4}" dt="2025-03-24T14:41:58.377" v="11" actId="113"/>
          <ac:spMkLst>
            <pc:docMk/>
            <pc:sldMk cId="3746896355" sldId="359"/>
            <ac:spMk id="3" creationId="{61AF2EE4-FA9B-19E7-9B0D-89AA67265211}"/>
          </ac:spMkLst>
        </pc:spChg>
      </pc:sldChg>
      <pc:sldChg chg="modSp add">
        <pc:chgData name="Crilly, Aidan J" userId="361a778c-0adc-4efb-a7e4-cc7f57e4af4c" providerId="ADAL" clId="{4FF8134E-96E7-4868-ADFC-3B313C09C7A4}" dt="2025-03-24T15:31:47.406" v="240" actId="113"/>
        <pc:sldMkLst>
          <pc:docMk/>
          <pc:sldMk cId="2081037444" sldId="360"/>
        </pc:sldMkLst>
        <pc:spChg chg="mod">
          <ac:chgData name="Crilly, Aidan J" userId="361a778c-0adc-4efb-a7e4-cc7f57e4af4c" providerId="ADAL" clId="{4FF8134E-96E7-4868-ADFC-3B313C09C7A4}" dt="2025-03-24T15:31:47.406" v="240" actId="113"/>
          <ac:spMkLst>
            <pc:docMk/>
            <pc:sldMk cId="2081037444" sldId="360"/>
            <ac:spMk id="3" creationId="{FDA8A20F-334B-420C-E516-AE9AD8E01D83}"/>
          </ac:spMkLst>
        </pc:spChg>
      </pc:sldChg>
      <pc:sldChg chg="modSp new mod">
        <pc:chgData name="Crilly, Aidan J" userId="361a778c-0adc-4efb-a7e4-cc7f57e4af4c" providerId="ADAL" clId="{4FF8134E-96E7-4868-ADFC-3B313C09C7A4}" dt="2025-03-24T15:38:47.608" v="608" actId="27636"/>
        <pc:sldMkLst>
          <pc:docMk/>
          <pc:sldMk cId="2381766699" sldId="361"/>
        </pc:sldMkLst>
        <pc:spChg chg="mod">
          <ac:chgData name="Crilly, Aidan J" userId="361a778c-0adc-4efb-a7e4-cc7f57e4af4c" providerId="ADAL" clId="{4FF8134E-96E7-4868-ADFC-3B313C09C7A4}" dt="2025-03-24T15:38:45.373" v="606" actId="6549"/>
          <ac:spMkLst>
            <pc:docMk/>
            <pc:sldMk cId="2381766699" sldId="361"/>
            <ac:spMk id="2" creationId="{EF2BD92F-3714-A8F0-881F-842B2D51B2F3}"/>
          </ac:spMkLst>
        </pc:spChg>
        <pc:spChg chg="mod">
          <ac:chgData name="Crilly, Aidan J" userId="361a778c-0adc-4efb-a7e4-cc7f57e4af4c" providerId="ADAL" clId="{4FF8134E-96E7-4868-ADFC-3B313C09C7A4}" dt="2025-03-24T15:38:47.608" v="608" actId="27636"/>
          <ac:spMkLst>
            <pc:docMk/>
            <pc:sldMk cId="2381766699" sldId="361"/>
            <ac:spMk id="3" creationId="{ABE1D3A7-89E2-B997-8EE8-37FE3BDF4966}"/>
          </ac:spMkLst>
        </pc:spChg>
      </pc:sldChg>
      <pc:sldChg chg="add">
        <pc:chgData name="Crilly, Aidan J" userId="361a778c-0adc-4efb-a7e4-cc7f57e4af4c" providerId="ADAL" clId="{4FF8134E-96E7-4868-ADFC-3B313C09C7A4}" dt="2025-03-24T14:44:38.556" v="40" actId="2890"/>
        <pc:sldMkLst>
          <pc:docMk/>
          <pc:sldMk cId="1377640382" sldId="362"/>
        </pc:sldMkLst>
      </pc:sldChg>
      <pc:sldChg chg="addSp modSp add mod">
        <pc:chgData name="Crilly, Aidan J" userId="361a778c-0adc-4efb-a7e4-cc7f57e4af4c" providerId="ADAL" clId="{4FF8134E-96E7-4868-ADFC-3B313C09C7A4}" dt="2025-03-24T15:30:59.151" v="237" actId="1036"/>
        <pc:sldMkLst>
          <pc:docMk/>
          <pc:sldMk cId="1903784449" sldId="363"/>
        </pc:sldMkLst>
        <pc:spChg chg="mod">
          <ac:chgData name="Crilly, Aidan J" userId="361a778c-0adc-4efb-a7e4-cc7f57e4af4c" providerId="ADAL" clId="{4FF8134E-96E7-4868-ADFC-3B313C09C7A4}" dt="2025-03-24T15:30:52.482" v="212" actId="27636"/>
          <ac:spMkLst>
            <pc:docMk/>
            <pc:sldMk cId="1903784449" sldId="363"/>
            <ac:spMk id="3" creationId="{485C5959-3642-8F8B-CA37-24BA82CE18EF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4" creationId="{CCD5DFB6-9D1F-0D09-3377-A8A802400984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5" creationId="{A6565051-A217-C50E-38F1-5F09649D8FCE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6" creationId="{D05C8496-E66E-6008-B29D-9835EAC47C95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7" creationId="{A8317049-A3D0-BB07-47E7-7F9AF0FC5A93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9" creationId="{C3440C6A-0C2C-08AC-FDC3-6FD623DA1D8C}"/>
          </ac:spMkLst>
        </pc:spChg>
        <pc:spChg chg="add mod">
          <ac:chgData name="Crilly, Aidan J" userId="361a778c-0adc-4efb-a7e4-cc7f57e4af4c" providerId="ADAL" clId="{4FF8134E-96E7-4868-ADFC-3B313C09C7A4}" dt="2025-03-24T15:30:59.151" v="237" actId="1036"/>
          <ac:spMkLst>
            <pc:docMk/>
            <pc:sldMk cId="1903784449" sldId="363"/>
            <ac:spMk id="10" creationId="{81789F98-DEB2-9D9B-27FE-513FCB9A2475}"/>
          </ac:spMkLst>
        </pc:spChg>
        <pc:cxnChg chg="add mod">
          <ac:chgData name="Crilly, Aidan J" userId="361a778c-0adc-4efb-a7e4-cc7f57e4af4c" providerId="ADAL" clId="{4FF8134E-96E7-4868-ADFC-3B313C09C7A4}" dt="2025-03-24T15:30:59.151" v="237" actId="1036"/>
          <ac:cxnSpMkLst>
            <pc:docMk/>
            <pc:sldMk cId="1903784449" sldId="363"/>
            <ac:cxnSpMk id="8" creationId="{CFB7AA73-C9AD-5207-CA2C-26ED6D5AFF22}"/>
          </ac:cxnSpMkLst>
        </pc:cxnChg>
      </pc:sldChg>
      <pc:sldChg chg="delSp modSp add mod ord">
        <pc:chgData name="Crilly, Aidan J" userId="361a778c-0adc-4efb-a7e4-cc7f57e4af4c" providerId="ADAL" clId="{4FF8134E-96E7-4868-ADFC-3B313C09C7A4}" dt="2025-03-24T15:30:41.735" v="210"/>
        <pc:sldMkLst>
          <pc:docMk/>
          <pc:sldMk cId="3292880668" sldId="364"/>
        </pc:sldMkLst>
        <pc:spChg chg="mod">
          <ac:chgData name="Crilly, Aidan J" userId="361a778c-0adc-4efb-a7e4-cc7f57e4af4c" providerId="ADAL" clId="{4FF8134E-96E7-4868-ADFC-3B313C09C7A4}" dt="2025-03-24T15:29:54.650" v="206" actId="6549"/>
          <ac:spMkLst>
            <pc:docMk/>
            <pc:sldMk cId="3292880668" sldId="364"/>
            <ac:spMk id="3" creationId="{69EDB9F8-1A64-CE7E-80BE-EC93430816DE}"/>
          </ac:spMkLst>
        </pc:spChg>
      </pc:sldChg>
      <pc:sldChg chg="modSp add mod">
        <pc:chgData name="Crilly, Aidan J" userId="361a778c-0adc-4efb-a7e4-cc7f57e4af4c" providerId="ADAL" clId="{4FF8134E-96E7-4868-ADFC-3B313C09C7A4}" dt="2025-03-24T15:39:24.437" v="612" actId="5793"/>
        <pc:sldMkLst>
          <pc:docMk/>
          <pc:sldMk cId="307191149" sldId="365"/>
        </pc:sldMkLst>
        <pc:spChg chg="mod">
          <ac:chgData name="Crilly, Aidan J" userId="361a778c-0adc-4efb-a7e4-cc7f57e4af4c" providerId="ADAL" clId="{4FF8134E-96E7-4868-ADFC-3B313C09C7A4}" dt="2025-03-24T15:39:24.437" v="612" actId="5793"/>
          <ac:spMkLst>
            <pc:docMk/>
            <pc:sldMk cId="307191149" sldId="365"/>
            <ac:spMk id="3" creationId="{9FF5442C-2CBC-2D8F-BADC-31A96D086FD8}"/>
          </ac:spMkLst>
        </pc:spChg>
      </pc:sldChg>
      <pc:sldChg chg="addSp delSp modSp add mod">
        <pc:chgData name="Crilly, Aidan J" userId="361a778c-0adc-4efb-a7e4-cc7f57e4af4c" providerId="ADAL" clId="{4FF8134E-96E7-4868-ADFC-3B313C09C7A4}" dt="2025-03-24T15:42:58.906" v="797" actId="692"/>
        <pc:sldMkLst>
          <pc:docMk/>
          <pc:sldMk cId="2331802767" sldId="366"/>
        </pc:sldMkLst>
        <pc:grpChg chg="add mod">
          <ac:chgData name="Crilly, Aidan J" userId="361a778c-0adc-4efb-a7e4-cc7f57e4af4c" providerId="ADAL" clId="{4FF8134E-96E7-4868-ADFC-3B313C09C7A4}" dt="2025-03-24T15:42:38.884" v="781" actId="164"/>
          <ac:grpSpMkLst>
            <pc:docMk/>
            <pc:sldMk cId="2331802767" sldId="366"/>
            <ac:grpSpMk id="4" creationId="{E1A8EA23-5010-39DD-F9CB-817D86AB3C6A}"/>
          </ac:grpSpMkLst>
        </pc:grpChg>
        <pc:picChg chg="add del mod">
          <ac:chgData name="Crilly, Aidan J" userId="361a778c-0adc-4efb-a7e4-cc7f57e4af4c" providerId="ADAL" clId="{4FF8134E-96E7-4868-ADFC-3B313C09C7A4}" dt="2025-03-24T15:42:38.884" v="781" actId="164"/>
          <ac:picMkLst>
            <pc:docMk/>
            <pc:sldMk cId="2331802767" sldId="366"/>
            <ac:picMk id="5" creationId="{08408CDE-FB6C-8DD1-0CF1-2B96B555B322}"/>
          </ac:picMkLst>
        </pc:picChg>
        <pc:picChg chg="mod">
          <ac:chgData name="Crilly, Aidan J" userId="361a778c-0adc-4efb-a7e4-cc7f57e4af4c" providerId="ADAL" clId="{4FF8134E-96E7-4868-ADFC-3B313C09C7A4}" dt="2025-03-24T15:42:38.884" v="781" actId="164"/>
          <ac:picMkLst>
            <pc:docMk/>
            <pc:sldMk cId="2331802767" sldId="366"/>
            <ac:picMk id="7" creationId="{FE4D8AFD-294B-5E69-028D-4409B1A0B513}"/>
          </ac:picMkLst>
        </pc:picChg>
        <pc:cxnChg chg="add mod">
          <ac:chgData name="Crilly, Aidan J" userId="361a778c-0adc-4efb-a7e4-cc7f57e4af4c" providerId="ADAL" clId="{4FF8134E-96E7-4868-ADFC-3B313C09C7A4}" dt="2025-03-24T15:42:58.906" v="797" actId="692"/>
          <ac:cxnSpMkLst>
            <pc:docMk/>
            <pc:sldMk cId="2331802767" sldId="366"/>
            <ac:cxnSpMk id="8" creationId="{EC9F5F73-BF54-BB20-4974-418E9D90008A}"/>
          </ac:cxnSpMkLst>
        </pc:cxnChg>
      </pc:sldChg>
    </pc:docChg>
  </pc:docChgLst>
  <pc:docChgLst>
    <pc:chgData name="Crilly, Aidan J" userId="361a778c-0adc-4efb-a7e4-cc7f57e4af4c" providerId="ADAL" clId="{3D2ADBC8-B0FF-478F-AE53-EAA7AA22423E}"/>
    <pc:docChg chg="modSld">
      <pc:chgData name="Crilly, Aidan J" userId="361a778c-0adc-4efb-a7e4-cc7f57e4af4c" providerId="ADAL" clId="{3D2ADBC8-B0FF-478F-AE53-EAA7AA22423E}" dt="2025-04-22T12:01:45.626" v="5"/>
      <pc:docMkLst>
        <pc:docMk/>
      </pc:docMkLst>
      <pc:sldChg chg="modSp mod">
        <pc:chgData name="Crilly, Aidan J" userId="361a778c-0adc-4efb-a7e4-cc7f57e4af4c" providerId="ADAL" clId="{3D2ADBC8-B0FF-478F-AE53-EAA7AA22423E}" dt="2025-04-22T12:01:45.626" v="5"/>
        <pc:sldMkLst>
          <pc:docMk/>
          <pc:sldMk cId="1039154042" sldId="328"/>
        </pc:sldMkLst>
        <pc:spChg chg="mod">
          <ac:chgData name="Crilly, Aidan J" userId="361a778c-0adc-4efb-a7e4-cc7f57e4af4c" providerId="ADAL" clId="{3D2ADBC8-B0FF-478F-AE53-EAA7AA22423E}" dt="2025-04-22T12:01:45.626" v="5"/>
          <ac:spMkLst>
            <pc:docMk/>
            <pc:sldMk cId="1039154042" sldId="328"/>
            <ac:spMk id="3" creationId="{52593964-031D-C940-E586-0A810C86DA88}"/>
          </ac:spMkLst>
        </pc:spChg>
      </pc:sldChg>
    </pc:docChg>
  </pc:docChgLst>
  <pc:docChgLst>
    <pc:chgData name="Crilly, Aidan J" userId="361a778c-0adc-4efb-a7e4-cc7f57e4af4c" providerId="ADAL" clId="{04EEBC10-9AF2-4B3E-B805-95E1CB97075D}"/>
    <pc:docChg chg="undo custSel addSld delSld modSld sldOrd">
      <pc:chgData name="Crilly, Aidan J" userId="361a778c-0adc-4efb-a7e4-cc7f57e4af4c" providerId="ADAL" clId="{04EEBC10-9AF2-4B3E-B805-95E1CB97075D}" dt="2025-01-03T16:48:38.091" v="53" actId="20577"/>
      <pc:docMkLst>
        <pc:docMk/>
      </pc:docMkLst>
      <pc:sldChg chg="modSp mod">
        <pc:chgData name="Crilly, Aidan J" userId="361a778c-0adc-4efb-a7e4-cc7f57e4af4c" providerId="ADAL" clId="{04EEBC10-9AF2-4B3E-B805-95E1CB97075D}" dt="2025-01-03T11:31:56.015" v="5" actId="1076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4EEBC10-9AF2-4B3E-B805-95E1CB97075D}" dt="2025-01-03T16:48:38.091" v="53" actId="20577"/>
        <pc:sldMkLst>
          <pc:docMk/>
          <pc:sldMk cId="1039154042" sldId="328"/>
        </pc:sldMkLst>
      </pc:sldChg>
      <pc:sldChg chg="modSp">
        <pc:chgData name="Crilly, Aidan J" userId="361a778c-0adc-4efb-a7e4-cc7f57e4af4c" providerId="ADAL" clId="{04EEBC10-9AF2-4B3E-B805-95E1CB97075D}" dt="2025-01-03T16:46:32.591" v="37" actId="20577"/>
        <pc:sldMkLst>
          <pc:docMk/>
          <pc:sldMk cId="3880230372" sldId="330"/>
        </pc:sldMkLst>
      </pc:sldChg>
      <pc:sldChg chg="modSp">
        <pc:chgData name="Crilly, Aidan J" userId="361a778c-0adc-4efb-a7e4-cc7f57e4af4c" providerId="ADAL" clId="{04EEBC10-9AF2-4B3E-B805-95E1CB97075D}" dt="2025-01-03T16:46:40.766" v="39" actId="6549"/>
        <pc:sldMkLst>
          <pc:docMk/>
          <pc:sldMk cId="3489720131" sldId="331"/>
        </pc:sldMkLst>
      </pc:sldChg>
      <pc:sldChg chg="modSp mod ord">
        <pc:chgData name="Crilly, Aidan J" userId="361a778c-0adc-4efb-a7e4-cc7f57e4af4c" providerId="ADAL" clId="{04EEBC10-9AF2-4B3E-B805-95E1CB97075D}" dt="2025-01-03T12:51:53.445" v="36"/>
        <pc:sldMkLst>
          <pc:docMk/>
          <pc:sldMk cId="3111957653" sldId="335"/>
        </pc:sldMkLst>
      </pc:sldChg>
      <pc:sldChg chg="modSp add mod">
        <pc:chgData name="Crilly, Aidan J" userId="361a778c-0adc-4efb-a7e4-cc7f57e4af4c" providerId="ADAL" clId="{04EEBC10-9AF2-4B3E-B805-95E1CB97075D}" dt="2025-01-03T11:32:29.207" v="7" actId="113"/>
        <pc:sldMkLst>
          <pc:docMk/>
          <pc:sldMk cId="1953462231" sldId="355"/>
        </pc:sldMkLst>
      </pc:sldChg>
      <pc:sldChg chg="new del">
        <pc:chgData name="Crilly, Aidan J" userId="361a778c-0adc-4efb-a7e4-cc7f57e4af4c" providerId="ADAL" clId="{04EEBC10-9AF2-4B3E-B805-95E1CB97075D}" dt="2025-01-03T11:32:42.683" v="9" actId="47"/>
        <pc:sldMkLst>
          <pc:docMk/>
          <pc:sldMk cId="1327226410" sldId="356"/>
        </pc:sldMkLst>
      </pc:sldChg>
      <pc:sldChg chg="new del">
        <pc:chgData name="Crilly, Aidan J" userId="361a778c-0adc-4efb-a7e4-cc7f57e4af4c" providerId="ADAL" clId="{04EEBC10-9AF2-4B3E-B805-95E1CB97075D}" dt="2025-01-03T11:32:50.156" v="11" actId="2696"/>
        <pc:sldMkLst>
          <pc:docMk/>
          <pc:sldMk cId="2435898560" sldId="356"/>
        </pc:sldMkLst>
      </pc:sldChg>
      <pc:sldChg chg="add">
        <pc:chgData name="Crilly, Aidan J" userId="361a778c-0adc-4efb-a7e4-cc7f57e4af4c" providerId="ADAL" clId="{04EEBC10-9AF2-4B3E-B805-95E1CB97075D}" dt="2025-01-03T11:32:53.667" v="12" actId="2890"/>
        <pc:sldMkLst>
          <pc:docMk/>
          <pc:sldMk cId="4100029028" sldId="356"/>
        </pc:sldMkLst>
      </pc:sldChg>
    </pc:docChg>
  </pc:docChgLst>
  <pc:docChgLst>
    <pc:chgData name="Crilly, Aidan J" userId="361a778c-0adc-4efb-a7e4-cc7f57e4af4c" providerId="ADAL" clId="{63712242-7F72-423A-B98F-A7E4BB5F71D7}"/>
    <pc:docChg chg="modSld">
      <pc:chgData name="Crilly, Aidan J" userId="361a778c-0adc-4efb-a7e4-cc7f57e4af4c" providerId="ADAL" clId="{63712242-7F72-423A-B98F-A7E4BB5F71D7}" dt="2025-04-22T12:28:54.850" v="0" actId="167"/>
      <pc:docMkLst>
        <pc:docMk/>
      </pc:docMkLst>
      <pc:sldChg chg="modSp mod">
        <pc:chgData name="Crilly, Aidan J" userId="361a778c-0adc-4efb-a7e4-cc7f57e4af4c" providerId="ADAL" clId="{63712242-7F72-423A-B98F-A7E4BB5F71D7}" dt="2025-04-22T12:28:54.850" v="0" actId="167"/>
        <pc:sldMkLst>
          <pc:docMk/>
          <pc:sldMk cId="1781093970" sldId="298"/>
        </pc:sldMkLst>
        <pc:picChg chg="ord">
          <ac:chgData name="Crilly, Aidan J" userId="361a778c-0adc-4efb-a7e4-cc7f57e4af4c" providerId="ADAL" clId="{63712242-7F72-423A-B98F-A7E4BB5F71D7}" dt="2025-04-22T12:28:54.850" v="0" actId="167"/>
          <ac:picMkLst>
            <pc:docMk/>
            <pc:sldMk cId="1781093970" sldId="298"/>
            <ac:picMk id="4" creationId="{00000000-0000-0000-0000-000000000000}"/>
          </ac:picMkLst>
        </pc:picChg>
      </pc:sldChg>
    </pc:docChg>
  </pc:docChgLst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22T10:42:30.549" v="2372" actId="1076"/>
      <pc:docMkLst>
        <pc:docMk/>
      </pc:docMkLst>
      <pc:sldChg chg="modSp mod">
        <pc:chgData name="Crilly, Aidan J" userId="361a778c-0adc-4efb-a7e4-cc7f57e4af4c" providerId="ADAL" clId="{E222F4C3-08C1-4AC8-9AFC-8CDD13DE7D51}" dt="2024-01-22T10:42:30.549" v="2372" actId="1076"/>
        <pc:sldMkLst>
          <pc:docMk/>
          <pc:sldMk cId="3243298518" sldId="258"/>
        </pc:sldMkLst>
      </pc:sldChg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</pc:sldChg>
    </pc:docChg>
  </pc:docChgLst>
  <pc:docChgLst>
    <pc:chgData name="Crilly, Aidan J" userId="361a778c-0adc-4efb-a7e4-cc7f57e4af4c" providerId="ADAL" clId="{556399BB-75F7-4B59-AA72-03BE23FFC288}"/>
    <pc:docChg chg="undo custSel addSld delSld modSld sldOrd">
      <pc:chgData name="Crilly, Aidan J" userId="361a778c-0adc-4efb-a7e4-cc7f57e4af4c" providerId="ADAL" clId="{556399BB-75F7-4B59-AA72-03BE23FFC288}" dt="2024-01-25T12:09:54.476" v="1795" actId="1076"/>
      <pc:docMkLst>
        <pc:docMk/>
      </pc:docMkLst>
      <pc:sldChg chg="modSp">
        <pc:chgData name="Crilly, Aidan J" userId="361a778c-0adc-4efb-a7e4-cc7f57e4af4c" providerId="ADAL" clId="{556399BB-75F7-4B59-AA72-03BE23FFC288}" dt="2024-01-25T09:32:22.777" v="520"/>
        <pc:sldMkLst>
          <pc:docMk/>
          <pc:sldMk cId="403659254" sldId="260"/>
        </pc:sldMkLst>
      </pc:sldChg>
      <pc:sldChg chg="del">
        <pc:chgData name="Crilly, Aidan J" userId="361a778c-0adc-4efb-a7e4-cc7f57e4af4c" providerId="ADAL" clId="{556399BB-75F7-4B59-AA72-03BE23FFC288}" dt="2024-01-25T10:22:26.968" v="1191" actId="47"/>
        <pc:sldMkLst>
          <pc:docMk/>
          <pc:sldMk cId="674572384" sldId="276"/>
        </pc:sldMkLst>
      </pc:sldChg>
      <pc:sldChg chg="modSp mod">
        <pc:chgData name="Crilly, Aidan J" userId="361a778c-0adc-4efb-a7e4-cc7f57e4af4c" providerId="ADAL" clId="{556399BB-75F7-4B59-AA72-03BE23FFC288}" dt="2024-01-25T11:52:25.650" v="1684" actId="20577"/>
        <pc:sldMkLst>
          <pc:docMk/>
          <pc:sldMk cId="1547813030" sldId="281"/>
        </pc:sldMkLst>
      </pc:sldChg>
      <pc:sldChg chg="modSp mod">
        <pc:chgData name="Crilly, Aidan J" userId="361a778c-0adc-4efb-a7e4-cc7f57e4af4c" providerId="ADAL" clId="{556399BB-75F7-4B59-AA72-03BE23FFC288}" dt="2024-01-25T08:59:55.801" v="0" actId="20577"/>
        <pc:sldMkLst>
          <pc:docMk/>
          <pc:sldMk cId="3856676547" sldId="299"/>
        </pc:sldMkLst>
      </pc:sldChg>
      <pc:sldChg chg="modSp mod">
        <pc:chgData name="Crilly, Aidan J" userId="361a778c-0adc-4efb-a7e4-cc7f57e4af4c" providerId="ADAL" clId="{556399BB-75F7-4B59-AA72-03BE23FFC288}" dt="2024-01-25T09:29:26.279" v="518" actId="20577"/>
        <pc:sldMkLst>
          <pc:docMk/>
          <pc:sldMk cId="4272938404" sldId="306"/>
        </pc:sldMkLst>
      </pc:sldChg>
      <pc:sldChg chg="addSp modSp mod">
        <pc:chgData name="Crilly, Aidan J" userId="361a778c-0adc-4efb-a7e4-cc7f57e4af4c" providerId="ADAL" clId="{556399BB-75F7-4B59-AA72-03BE23FFC288}" dt="2024-01-25T10:20:49.850" v="1188" actId="1076"/>
        <pc:sldMkLst>
          <pc:docMk/>
          <pc:sldMk cId="1283639755" sldId="311"/>
        </pc:sldMkLst>
      </pc:sldChg>
      <pc:sldChg chg="modSp add del">
        <pc:chgData name="Crilly, Aidan J" userId="361a778c-0adc-4efb-a7e4-cc7f57e4af4c" providerId="ADAL" clId="{556399BB-75F7-4B59-AA72-03BE23FFC288}" dt="2024-01-25T11:44:43.078" v="1306" actId="20577"/>
        <pc:sldMkLst>
          <pc:docMk/>
          <pc:sldMk cId="2890158677" sldId="314"/>
        </pc:sldMkLst>
      </pc:sldChg>
      <pc:sldChg chg="addSp modSp mod">
        <pc:chgData name="Crilly, Aidan J" userId="361a778c-0adc-4efb-a7e4-cc7f57e4af4c" providerId="ADAL" clId="{556399BB-75F7-4B59-AA72-03BE23FFC288}" dt="2024-01-25T09:44:43.381" v="540" actId="1076"/>
        <pc:sldMkLst>
          <pc:docMk/>
          <pc:sldMk cId="23700365" sldId="318"/>
        </pc:sldMkLst>
      </pc:sldChg>
      <pc:sldChg chg="del">
        <pc:chgData name="Crilly, Aidan J" userId="361a778c-0adc-4efb-a7e4-cc7f57e4af4c" providerId="ADAL" clId="{556399BB-75F7-4B59-AA72-03BE23FFC288}" dt="2024-01-25T10:17:12.028" v="1144" actId="47"/>
        <pc:sldMkLst>
          <pc:docMk/>
          <pc:sldMk cId="87725030" sldId="320"/>
        </pc:sldMkLst>
      </pc:sldChg>
      <pc:sldChg chg="addSp modSp mod">
        <pc:chgData name="Crilly, Aidan J" userId="361a778c-0adc-4efb-a7e4-cc7f57e4af4c" providerId="ADAL" clId="{556399BB-75F7-4B59-AA72-03BE23FFC288}" dt="2024-01-25T09:22:26.119" v="271" actId="1076"/>
        <pc:sldMkLst>
          <pc:docMk/>
          <pc:sldMk cId="1483350531" sldId="323"/>
        </pc:sldMkLst>
      </pc:sldChg>
      <pc:sldChg chg="addSp modSp mod">
        <pc:chgData name="Crilly, Aidan J" userId="361a778c-0adc-4efb-a7e4-cc7f57e4af4c" providerId="ADAL" clId="{556399BB-75F7-4B59-AA72-03BE23FFC288}" dt="2024-01-25T11:27:15.940" v="1221"/>
        <pc:sldMkLst>
          <pc:docMk/>
          <pc:sldMk cId="1154362025" sldId="326"/>
        </pc:sldMkLst>
      </pc:sldChg>
      <pc:sldChg chg="delSp modSp mod">
        <pc:chgData name="Crilly, Aidan J" userId="361a778c-0adc-4efb-a7e4-cc7f57e4af4c" providerId="ADAL" clId="{556399BB-75F7-4B59-AA72-03BE23FFC288}" dt="2024-01-25T11:42:56.393" v="1305" actId="20577"/>
        <pc:sldMkLst>
          <pc:docMk/>
          <pc:sldMk cId="685530444" sldId="327"/>
        </pc:sldMkLst>
      </pc:sldChg>
      <pc:sldChg chg="addSp modSp mod ord">
        <pc:chgData name="Crilly, Aidan J" userId="361a778c-0adc-4efb-a7e4-cc7f57e4af4c" providerId="ADAL" clId="{556399BB-75F7-4B59-AA72-03BE23FFC288}" dt="2024-01-25T10:16:17.107" v="1143" actId="1076"/>
        <pc:sldMkLst>
          <pc:docMk/>
          <pc:sldMk cId="3880230372" sldId="330"/>
        </pc:sldMkLst>
      </pc:sldChg>
      <pc:sldChg chg="modSp mod">
        <pc:chgData name="Crilly, Aidan J" userId="361a778c-0adc-4efb-a7e4-cc7f57e4af4c" providerId="ADAL" clId="{556399BB-75F7-4B59-AA72-03BE23FFC288}" dt="2024-01-25T12:09:54.476" v="1795" actId="1076"/>
        <pc:sldMkLst>
          <pc:docMk/>
          <pc:sldMk cId="3489720131" sldId="331"/>
        </pc:sldMkLst>
      </pc:sldChg>
      <pc:sldChg chg="addSp delSp modSp mod">
        <pc:chgData name="Crilly, Aidan J" userId="361a778c-0adc-4efb-a7e4-cc7f57e4af4c" providerId="ADAL" clId="{556399BB-75F7-4B59-AA72-03BE23FFC288}" dt="2024-01-25T11:48:14.245" v="1428" actId="1076"/>
        <pc:sldMkLst>
          <pc:docMk/>
          <pc:sldMk cId="2589823182" sldId="344"/>
        </pc:sldMkLst>
      </pc:sldChg>
      <pc:sldChg chg="addSp modSp add mod">
        <pc:chgData name="Crilly, Aidan J" userId="361a778c-0adc-4efb-a7e4-cc7f57e4af4c" providerId="ADAL" clId="{556399BB-75F7-4B59-AA72-03BE23FFC288}" dt="2024-01-25T09:23:20.550" v="288" actId="207"/>
        <pc:sldMkLst>
          <pc:docMk/>
          <pc:sldMk cId="582989684" sldId="349"/>
        </pc:sldMkLst>
      </pc:sldChg>
      <pc:sldChg chg="addSp delSp modSp add mod ord">
        <pc:chgData name="Crilly, Aidan J" userId="361a778c-0adc-4efb-a7e4-cc7f57e4af4c" providerId="ADAL" clId="{556399BB-75F7-4B59-AA72-03BE23FFC288}" dt="2024-01-25T09:45:38.455" v="542"/>
        <pc:sldMkLst>
          <pc:docMk/>
          <pc:sldMk cId="3836967191" sldId="350"/>
        </pc:sldMkLst>
      </pc:sldChg>
      <pc:sldChg chg="addSp delSp modSp new mod">
        <pc:chgData name="Crilly, Aidan J" userId="361a778c-0adc-4efb-a7e4-cc7f57e4af4c" providerId="ADAL" clId="{556399BB-75F7-4B59-AA72-03BE23FFC288}" dt="2024-01-25T11:31:50.490" v="1283" actId="1036"/>
        <pc:sldMkLst>
          <pc:docMk/>
          <pc:sldMk cId="665173207" sldId="351"/>
        </pc:sldMkLst>
      </pc:sldChg>
      <pc:sldChg chg="delSp modSp add mod ord">
        <pc:chgData name="Crilly, Aidan J" userId="361a778c-0adc-4efb-a7e4-cc7f57e4af4c" providerId="ADAL" clId="{556399BB-75F7-4B59-AA72-03BE23FFC288}" dt="2024-01-25T11:55:31.046" v="1686" actId="20577"/>
        <pc:sldMkLst>
          <pc:docMk/>
          <pc:sldMk cId="1434132936" sldId="352"/>
        </pc:sldMkLst>
      </pc:sldChg>
      <pc:sldChg chg="modSp add mod">
        <pc:chgData name="Crilly, Aidan J" userId="361a778c-0adc-4efb-a7e4-cc7f57e4af4c" providerId="ADAL" clId="{556399BB-75F7-4B59-AA72-03BE23FFC288}" dt="2024-01-25T10:14:56.732" v="1124" actId="27636"/>
        <pc:sldMkLst>
          <pc:docMk/>
          <pc:sldMk cId="3607878551" sldId="353"/>
        </pc:sldMkLst>
      </pc:sldChg>
      <pc:sldChg chg="add del">
        <pc:chgData name="Crilly, Aidan J" userId="361a778c-0adc-4efb-a7e4-cc7f57e4af4c" providerId="ADAL" clId="{556399BB-75F7-4B59-AA72-03BE23FFC288}" dt="2024-01-25T11:18:20.560" v="1212" actId="47"/>
        <pc:sldMkLst>
          <pc:docMk/>
          <pc:sldMk cId="728404588" sldId="354"/>
        </pc:sldMkLst>
      </pc:sldChg>
      <pc:sldChg chg="addSp delSp modSp add mod">
        <pc:chgData name="Crilly, Aidan J" userId="361a778c-0adc-4efb-a7e4-cc7f57e4af4c" providerId="ADAL" clId="{556399BB-75F7-4B59-AA72-03BE23FFC288}" dt="2024-01-25T12:08:01.024" v="1761" actId="20577"/>
        <pc:sldMkLst>
          <pc:docMk/>
          <pc:sldMk cId="1765975679" sldId="35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2.png"/><Relationship Id="rId3" Type="http://schemas.openxmlformats.org/officeDocument/2006/relationships/image" Target="../media/image56.png"/><Relationship Id="rId21" Type="http://schemas.openxmlformats.org/officeDocument/2006/relationships/image" Target="../media/image7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6.png"/><Relationship Id="rId26" Type="http://schemas.openxmlformats.org/officeDocument/2006/relationships/image" Target="../media/image108.png"/><Relationship Id="rId3" Type="http://schemas.openxmlformats.org/officeDocument/2006/relationships/image" Target="../media/image79.png"/><Relationship Id="rId21" Type="http://schemas.openxmlformats.org/officeDocument/2006/relationships/image" Target="../media/image9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5.png"/><Relationship Id="rId25" Type="http://schemas.openxmlformats.org/officeDocument/2006/relationships/image" Target="../media/image107.png"/><Relationship Id="rId2" Type="http://schemas.openxmlformats.org/officeDocument/2006/relationships/image" Target="../media/image78.png"/><Relationship Id="rId16" Type="http://schemas.openxmlformats.org/officeDocument/2006/relationships/image" Target="../media/image114.png"/><Relationship Id="rId20" Type="http://schemas.openxmlformats.org/officeDocument/2006/relationships/image" Target="../media/image98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6.png"/><Relationship Id="rId32" Type="http://schemas.openxmlformats.org/officeDocument/2006/relationships/image" Target="../media/image116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86.png"/><Relationship Id="rId19" Type="http://schemas.openxmlformats.org/officeDocument/2006/relationships/image" Target="../media/image97.png"/><Relationship Id="rId31" Type="http://schemas.openxmlformats.org/officeDocument/2006/relationships/image" Target="../media/image11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2.png"/><Relationship Id="rId3" Type="http://schemas.openxmlformats.org/officeDocument/2006/relationships/image" Target="../media/image56.png"/><Relationship Id="rId21" Type="http://schemas.openxmlformats.org/officeDocument/2006/relationships/image" Target="../media/image7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11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51" y="599216"/>
            <a:ext cx="10242698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Differentiable simulators: a bridge between machine learning and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 Aidan Crilly</a:t>
            </a:r>
          </a:p>
          <a:p>
            <a:r>
              <a:rPr lang="en-GB"/>
              <a:t>Eric and Wendy Schmidt AI in Science postdoctoral fellow</a:t>
            </a:r>
          </a:p>
          <a:p>
            <a:r>
              <a:rPr lang="en-GB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776" y="5386780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8AF1-5EBA-F508-3846-65220EAF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6A9C-8708-5665-6D36-8B93EFF5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/>
                  <a:t>Numerical solutions to ODEs use finite </a:t>
                </a:r>
                <a:r>
                  <a:rPr lang="en-GB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r>
                  <a:rPr lang="en-GB" sz="280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/>
              </a:p>
              <a:p>
                <a:r>
                  <a:rPr lang="en-GB"/>
                  <a:t>Very common = 4</a:t>
                </a:r>
                <a:r>
                  <a:rPr lang="en-GB" baseline="30000"/>
                  <a:t>th</a:t>
                </a:r>
                <a:r>
                  <a:rPr lang="en-GB"/>
                  <a:t> order Runge-</a:t>
                </a:r>
                <a:r>
                  <a:rPr lang="en-GB" err="1"/>
                  <a:t>Kutta</a:t>
                </a:r>
                <a:r>
                  <a:rPr lang="en-GB"/>
                  <a:t> (RK4) with adaptive stepping</a:t>
                </a:r>
                <a:endParaRPr lang="en-GB" sz="280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9909F-D2AA-8180-5EC3-3093D2C92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C20C5A7-E5CD-3B18-5DCD-B677C7F8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BA29-565D-630E-8D72-3C00DC2A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</p:spPr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  <a:blipFill>
                <a:blip r:embed="rId2"/>
                <a:stretch>
                  <a:fillRect l="-1043" t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B53D6-C573-9D2C-A845-348A9A3FC59F}"/>
              </a:ext>
            </a:extLst>
          </p:cNvPr>
          <p:cNvSpPr txBox="1"/>
          <p:nvPr/>
        </p:nvSpPr>
        <p:spPr>
          <a:xfrm>
            <a:off x="1892007" y="4346895"/>
            <a:ext cx="286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Initial conditions: </a:t>
            </a:r>
          </a:p>
          <a:p>
            <a:r>
              <a:rPr lang="en-GB"/>
              <a:t>Densities, temperatures, etc.</a:t>
            </a:r>
          </a:p>
          <a:p>
            <a:endParaRPr lang="en-GB"/>
          </a:p>
          <a:p>
            <a:r>
              <a:rPr lang="en-GB" i="1"/>
              <a:t>Differential equations:</a:t>
            </a:r>
          </a:p>
          <a:p>
            <a:r>
              <a:rPr lang="en-GB"/>
              <a:t>Hydrodynamics ++</a:t>
            </a:r>
          </a:p>
          <a:p>
            <a:endParaRPr lang="en-GB"/>
          </a:p>
          <a:p>
            <a:r>
              <a:rPr lang="en-GB" i="1"/>
              <a:t>Other parameters:</a:t>
            </a:r>
            <a:br>
              <a:rPr lang="en-GB"/>
            </a:br>
            <a:r>
              <a:rPr lang="en-GB"/>
              <a:t>Laser power vs time</a:t>
            </a:r>
          </a:p>
        </p:txBody>
      </p:sp>
      <p:pic>
        <p:nvPicPr>
          <p:cNvPr id="9" name="Picture 8" descr="8bd5c84a415d1c04ad3ec5556041c4a4b43482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45" y="4302384"/>
            <a:ext cx="4318129" cy="23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Solutions to differential equations are often concerned with the </a:t>
                </a:r>
                <a:r>
                  <a:rPr lang="en-GB" i="1"/>
                  <a:t>forward problem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/>
                  <a:t>However, if we want to minimize some other scalar function at the same time = </a:t>
                </a:r>
                <a:r>
                  <a:rPr lang="en-GB" i="1"/>
                  <a:t>inverse problem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Differential equation:</a:t>
            </a:r>
          </a:p>
          <a:p>
            <a:r>
              <a:rPr lang="en-GB" sz="2000" i="1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x = </a:t>
            </a:r>
            <a:r>
              <a:rPr lang="en-GB" sz="2000"/>
              <a:t>state variables</a:t>
            </a:r>
          </a:p>
          <a:p>
            <a:r>
              <a:rPr lang="en-GB" sz="2000" i="1"/>
              <a:t>p = </a:t>
            </a:r>
            <a:r>
              <a:rPr lang="en-GB" sz="2000"/>
              <a:t>parameters</a:t>
            </a:r>
            <a:endParaRPr lang="en-GB" sz="2000" i="1"/>
          </a:p>
          <a:p>
            <a:r>
              <a:rPr lang="en-GB" sz="2000" i="1"/>
              <a:t>t = </a:t>
            </a:r>
            <a:r>
              <a:rPr lang="en-GB" sz="200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/>
              <a:t>Figure of merit: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7C396-D7B9-18EB-13F1-047DD83B8CB7}"/>
              </a:ext>
            </a:extLst>
          </p:cNvPr>
          <p:cNvSpPr txBox="1"/>
          <p:nvPr/>
        </p:nvSpPr>
        <p:spPr>
          <a:xfrm>
            <a:off x="6870583" y="59226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5829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 vs gradient-free optimisation</a:t>
            </a:r>
          </a:p>
          <a:p>
            <a:r>
              <a:rPr lang="en-GB"/>
              <a:t>Gradient-free: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Bayesian optimisation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Downhill-simplex</a:t>
            </a:r>
          </a:p>
        </p:txBody>
      </p:sp>
      <p:pic>
        <p:nvPicPr>
          <p:cNvPr id="1029" name="Picture 1028" descr="2d2d7d88c037c0981699944795bf02fd0e6540f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29" y="4001294"/>
            <a:ext cx="4179336" cy="2786224"/>
          </a:xfrm>
          <a:prstGeom prst="rect">
            <a:avLst/>
          </a:prstGeom>
        </p:spPr>
      </p:pic>
      <p:pic>
        <p:nvPicPr>
          <p:cNvPr id="1030" name="Picture 1029" descr="62415afe45609f99ffd923c23e2c66f08861fb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14" y="3565321"/>
            <a:ext cx="4390239" cy="3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Minimisation = optimisation = root-finding of gradient</a:t>
            </a:r>
          </a:p>
          <a:p>
            <a:r>
              <a:rPr lang="en-GB"/>
              <a:t>Gradient-based:</a:t>
            </a:r>
          </a:p>
          <a:p>
            <a:pPr lvl="1"/>
            <a:r>
              <a:rPr lang="en-GB"/>
              <a:t>Simple idea, roll down-hill (to minimize)</a:t>
            </a:r>
          </a:p>
        </p:txBody>
      </p:sp>
      <p:pic>
        <p:nvPicPr>
          <p:cNvPr id="4" name="Picture 3" descr="71baf5663aeb20c58ffeccc2ffbc83ce7a48b7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75" y="2520066"/>
            <a:ext cx="5385956" cy="41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/>
          </a:p>
          <a:p>
            <a:r>
              <a:rPr lang="en-GB"/>
              <a:t>We could run additional forward solutions to get finite difference gradients – very inefficient</a:t>
            </a:r>
          </a:p>
          <a:p>
            <a:pPr marL="0" indent="0">
              <a:buNone/>
            </a:pPr>
            <a:endParaRPr lang="en-GB" b="0"/>
          </a:p>
          <a:p>
            <a:r>
              <a:rPr lang="en-GB" b="0"/>
              <a:t>Instead of predicting how a </a:t>
            </a:r>
            <a:r>
              <a:rPr lang="en-GB" b="0" i="1"/>
              <a:t>single</a:t>
            </a:r>
            <a:r>
              <a:rPr lang="en-GB" b="0"/>
              <a:t> design change influences </a:t>
            </a:r>
            <a:r>
              <a:rPr lang="en-GB" b="0" i="1"/>
              <a:t>every </a:t>
            </a:r>
            <a:r>
              <a:rPr lang="en-GB" b="0"/>
              <a:t>aspect of the flow, the adjoint method predicts how </a:t>
            </a:r>
            <a:r>
              <a:rPr lang="en-GB" b="0" i="1"/>
              <a:t>every </a:t>
            </a:r>
            <a:r>
              <a:rPr lang="en-GB" b="0"/>
              <a:t>design change influences a </a:t>
            </a:r>
            <a:r>
              <a:rPr lang="en-GB" b="0" i="1"/>
              <a:t>single</a:t>
            </a:r>
            <a:r>
              <a:rPr lang="en-GB" b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 b="0" i="1"/>
                  <a:t>Intuitive example:</a:t>
                </a:r>
                <a:r>
                  <a:rPr lang="en-GB" b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/>
                  <a:t>)</a:t>
                </a:r>
              </a:p>
              <a:p>
                <a:pPr lvl="1"/>
                <a:r>
                  <a:rPr lang="en-GB"/>
                  <a:t>When path falls below you both in front and behind you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is tangent with contour</a:t>
                </a:r>
              </a:p>
              <a:p>
                <a:pPr lvl="1"/>
                <a:r>
                  <a:rPr lang="en-GB" i="1"/>
                  <a:t>Or </a:t>
                </a:r>
                <a:r>
                  <a:rPr lang="en-GB"/>
                  <a:t>the path of steepest ascent (gradient) is 90 degree to path</a:t>
                </a:r>
                <a:endParaRPr lang="en-GB" i="1"/>
              </a:p>
              <a:p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  <a:blipFill>
                <a:blip r:embed="rId2"/>
                <a:stretch>
                  <a:fillRect l="-1826" t="-1914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139031" y="214781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48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/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/>
                  <a:t>In this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gives the height given your position,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/>
                  <a:t>, i.e. x and y coordinates.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parameterises the path you take, such that if you are on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blipFill>
                <a:blip r:embed="rId6"/>
                <a:stretch>
                  <a:fillRect l="-1097" t="-2066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EB5-123D-51CA-B15C-E6FA0E4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Constrained Optimisation – the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Combine target and constraint using “Lagrange multipliers”</a:t>
                </a:r>
              </a:p>
              <a:p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r>
                  <a:rPr lang="en-GB" b="0"/>
                  <a:t>Find optima of this function:</a:t>
                </a: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r>
                  <a:rPr lang="en-GB" b="0"/>
                  <a:t>In other words, at the optima the gradients are parallel</a:t>
                </a:r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  <a:blipFill>
                <a:blip r:embed="rId2"/>
                <a:stretch>
                  <a:fillRect l="-1820" t="-2041" b="-1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/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/>
                  <a:t>Let’s consider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blipFill>
                <a:blip r:embed="rId3"/>
                <a:stretch>
                  <a:fillRect l="-1754" t="-3822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Joseph-Louis Lagrange - Wikipedia">
            <a:extLst>
              <a:ext uri="{FF2B5EF4-FFF2-40B4-BE49-F238E27FC236}">
                <a16:creationId xmlns:a16="http://schemas.microsoft.com/office/drawing/2014/main" id="{178B814C-38B7-C017-25F9-EE7194B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2" y="2648769"/>
            <a:ext cx="1179423" cy="16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116D6-62B8-EB76-1F33-EE25BFEE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99" y="2402985"/>
            <a:ext cx="5111416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/>
              </a:p>
              <a:p>
                <a:r>
                  <a:rPr lang="en-GB" b="0"/>
                  <a:t>Gives </a:t>
                </a:r>
                <a:r>
                  <a:rPr lang="en-GB" b="0" i="1"/>
                  <a:t>adjoint equation </a:t>
                </a:r>
                <a:r>
                  <a:rPr lang="en-GB" b="0"/>
                  <a:t>and gradient </a:t>
                </a:r>
                <a:r>
                  <a:rPr lang="en-GB" b="0" err="1"/>
                  <a:t>w.r.t.</a:t>
                </a:r>
                <a:r>
                  <a:rPr lang="en-GB" b="0"/>
                  <a:t> parameters, </a:t>
                </a:r>
                <a:r>
                  <a:rPr lang="en-GB" b="0" i="1"/>
                  <a:t>p:</a:t>
                </a:r>
              </a:p>
              <a:p>
                <a:endParaRPr lang="en-GB" b="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Context</a:t>
            </a:r>
          </a:p>
          <a:p>
            <a:r>
              <a:rPr lang="en-GB"/>
              <a:t>Differential equations</a:t>
            </a:r>
          </a:p>
          <a:p>
            <a:pPr lvl="1"/>
            <a:r>
              <a:rPr lang="en-GB"/>
              <a:t>Adjoint state problem</a:t>
            </a:r>
          </a:p>
          <a:p>
            <a:r>
              <a:rPr lang="en-GB"/>
              <a:t>Automatic differentiation</a:t>
            </a:r>
          </a:p>
          <a:p>
            <a:r>
              <a:rPr lang="en-GB"/>
              <a:t>Differentiable programming</a:t>
            </a:r>
          </a:p>
          <a:p>
            <a:r>
              <a:rPr lang="en-GB"/>
              <a:t>Neural differential equations</a:t>
            </a:r>
          </a:p>
          <a:p>
            <a:r>
              <a:rPr lang="en-GB"/>
              <a:t>Example in my research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adjoint state problem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differential equations, the </a:t>
            </a:r>
            <a:r>
              <a:rPr lang="en-GB" i="1"/>
              <a:t>adjoint equation </a:t>
            </a:r>
            <a:r>
              <a:rPr lang="en-GB"/>
              <a:t>is itself another differential equation</a:t>
            </a:r>
          </a:p>
          <a:p>
            <a:endParaRPr lang="en-GB"/>
          </a:p>
          <a:p>
            <a:r>
              <a:rPr lang="en-GB"/>
              <a:t>Backpropagation of gradients through our differential equation would implicitly solve </a:t>
            </a:r>
            <a:r>
              <a:rPr lang="en-GB" i="1"/>
              <a:t>adjoint equations</a:t>
            </a:r>
          </a:p>
          <a:p>
            <a:pPr lvl="1"/>
            <a:r>
              <a:rPr lang="en-GB" i="1"/>
              <a:t>We will show this later…</a:t>
            </a:r>
          </a:p>
          <a:p>
            <a:endParaRPr lang="en-GB" i="1"/>
          </a:p>
          <a:p>
            <a:r>
              <a:rPr lang="en-GB"/>
              <a:t>How do we do get gradients of numerical solutions to differential equations?</a:t>
            </a:r>
          </a:p>
        </p:txBody>
      </p:sp>
    </p:spTree>
    <p:extLst>
      <p:ext uri="{BB962C8B-B14F-4D97-AF65-F5344CB8AC3E}">
        <p14:creationId xmlns:p14="http://schemas.microsoft.com/office/powerpoint/2010/main" val="427293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/>
                  <a:t>Numerical differentiation, finite difference methods: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lvl="1"/>
                <a:r>
                  <a:rPr lang="en-GB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  <a:p>
                <a:endParaRPr lang="en-GB"/>
              </a:p>
              <a:p>
                <a:r>
                  <a:rPr lang="en-GB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Every computer program can be written as a computation graph of mathematical ‘primitive’ functions (</a:t>
                </a:r>
                <a:r>
                  <a:rPr lang="en-GB" i="1"/>
                  <a:t>+, x, exp, sin,</a:t>
                </a:r>
                <a:r>
                  <a:rPr lang="en-GB"/>
                  <a:t> etc.)</a:t>
                </a:r>
              </a:p>
              <a:p>
                <a:r>
                  <a:rPr lang="en-GB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Every computer program can be written as a computation graph of mathematical ‘primitive’ functions (</a:t>
                </a:r>
                <a:r>
                  <a:rPr lang="en-GB" i="1"/>
                  <a:t>+, x, exp, sin,</a:t>
                </a:r>
                <a:r>
                  <a:rPr lang="en-GB"/>
                  <a:t> etc.)</a:t>
                </a:r>
              </a:p>
              <a:p>
                <a:r>
                  <a:rPr lang="en-GB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Reverse-mode AD provides most efficient method to compute gradients</a:t>
                </a:r>
              </a:p>
              <a:p>
                <a:endParaRPr lang="en-GB"/>
              </a:p>
              <a:p>
                <a:r>
                  <a:rPr lang="en-GB"/>
                  <a:t>Define the ‘adjoint’ as gradient </a:t>
                </a:r>
                <a:r>
                  <a:rPr lang="en-GB" err="1"/>
                  <a:t>w.r.t.</a:t>
                </a:r>
                <a:r>
                  <a:rPr lang="en-GB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A single ‘back-propagation’ gives </a:t>
            </a:r>
            <a:r>
              <a:rPr lang="en-GB" sz="2400" i="1"/>
              <a:t>all</a:t>
            </a:r>
            <a:r>
              <a:rPr lang="en-GB" sz="240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9039322" y="6661624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/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91751B-1F2A-DF4C-6C4E-85FE1F41CB73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10454548" y="5514135"/>
            <a:ext cx="785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/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/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/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2515E3-675E-7170-C5B1-A9AC98D1AA71}"/>
              </a:ext>
            </a:extLst>
          </p:cNvPr>
          <p:cNvCxnSpPr>
            <a:cxnSpLocks/>
            <a:endCxn id="65" idx="6"/>
          </p:cNvCxnSpPr>
          <p:nvPr/>
        </p:nvCxnSpPr>
        <p:spPr>
          <a:xfrm flipH="1">
            <a:off x="8053587" y="5507658"/>
            <a:ext cx="1922979" cy="310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AEC7A4-C03C-8501-6A2C-8DEC8B47625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 flipV="1">
            <a:off x="6997178" y="5060508"/>
            <a:ext cx="2979388" cy="4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64" idx="2"/>
            <a:endCxn id="60" idx="6"/>
          </p:cNvCxnSpPr>
          <p:nvPr/>
        </p:nvCxnSpPr>
        <p:spPr>
          <a:xfrm flipH="1" flipV="1">
            <a:off x="4713775" y="4639705"/>
            <a:ext cx="1805421" cy="420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64" idx="2"/>
            <a:endCxn id="139" idx="6"/>
          </p:cNvCxnSpPr>
          <p:nvPr/>
        </p:nvCxnSpPr>
        <p:spPr>
          <a:xfrm flipH="1">
            <a:off x="3345451" y="5060508"/>
            <a:ext cx="3173745" cy="7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5722321" y="5817774"/>
            <a:ext cx="1853284" cy="70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65" idx="2"/>
            <a:endCxn id="138" idx="6"/>
          </p:cNvCxnSpPr>
          <p:nvPr/>
        </p:nvCxnSpPr>
        <p:spPr>
          <a:xfrm flipH="1">
            <a:off x="3345451" y="5817774"/>
            <a:ext cx="4230154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/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/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32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3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3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1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43" idx="2"/>
            <a:endCxn id="60" idx="6"/>
          </p:cNvCxnSpPr>
          <p:nvPr/>
        </p:nvCxnSpPr>
        <p:spPr>
          <a:xfrm flipH="1" flipV="1">
            <a:off x="4713775" y="4639705"/>
            <a:ext cx="2990039" cy="756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43" idx="2"/>
            <a:endCxn id="139" idx="6"/>
          </p:cNvCxnSpPr>
          <p:nvPr/>
        </p:nvCxnSpPr>
        <p:spPr>
          <a:xfrm flipH="1" flipV="1">
            <a:off x="3345451" y="5139557"/>
            <a:ext cx="4358363" cy="2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43" idx="2"/>
            <a:endCxn id="63" idx="6"/>
          </p:cNvCxnSpPr>
          <p:nvPr/>
        </p:nvCxnSpPr>
        <p:spPr>
          <a:xfrm flipH="1">
            <a:off x="5722321" y="5395951"/>
            <a:ext cx="1981493" cy="112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43" idx="2"/>
            <a:endCxn id="138" idx="6"/>
          </p:cNvCxnSpPr>
          <p:nvPr/>
        </p:nvCxnSpPr>
        <p:spPr>
          <a:xfrm flipH="1">
            <a:off x="3345451" y="5395951"/>
            <a:ext cx="4358363" cy="45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</p:spPr>
            <p:txBody>
              <a:bodyPr>
                <a:normAutofit/>
              </a:bodyPr>
              <a:lstStyle/>
              <a:p>
                <a:r>
                  <a:rPr lang="en-GB" sz="2400"/>
                  <a:t>A single computational graph computes the forward function and the adjoint</a:t>
                </a:r>
              </a:p>
              <a:p>
                <a:r>
                  <a:rPr lang="en-GB" sz="2400"/>
                  <a:t>It is clear which forward pass values need to be stored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/>
                  <a:t>)</a:t>
                </a:r>
              </a:p>
              <a:p>
                <a:pPr marL="0" indent="0">
                  <a:buNone/>
                </a:pPr>
                <a:endParaRPr lang="en-GB" sz="240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  <a:blipFill>
                <a:blip r:embed="rId32"/>
                <a:stretch>
                  <a:fillRect l="-2527" t="-2966" r="-4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Yann LeCun:</a:t>
            </a:r>
          </a:p>
          <a:p>
            <a:pPr marL="0" indent="0">
              <a:buNone/>
            </a:pPr>
            <a:r>
              <a:rPr lang="en-GB" i="1"/>
              <a:t>“Deep Learning </a:t>
            </a:r>
            <a:r>
              <a:rPr lang="en-GB" i="1" err="1"/>
              <a:t>est</a:t>
            </a:r>
            <a:r>
              <a:rPr lang="en-GB" i="1"/>
              <a:t> mort. </a:t>
            </a:r>
            <a:r>
              <a:rPr lang="en-GB" i="1" err="1"/>
              <a:t>Vive</a:t>
            </a:r>
            <a:r>
              <a:rPr lang="en-GB" i="1"/>
              <a:t> Differentiable Programming!</a:t>
            </a:r>
          </a:p>
          <a:p>
            <a:pPr marL="0" indent="0">
              <a:buNone/>
            </a:pPr>
            <a:r>
              <a:rPr lang="en-GB" i="1"/>
              <a:t>…</a:t>
            </a:r>
          </a:p>
          <a:p>
            <a:pPr marL="0" indent="0">
              <a:buNone/>
            </a:pPr>
            <a:r>
              <a:rPr lang="en-GB" i="1"/>
              <a:t>An increasingly large number of people are defining the networks procedurally in a data-dependent way (with loops and conditionals), allowing them to change dynamically as a function of the input data fed to them. It's really very much like a regular </a:t>
            </a:r>
            <a:r>
              <a:rPr lang="en-GB" i="1" err="1"/>
              <a:t>progam</a:t>
            </a:r>
            <a:r>
              <a:rPr lang="en-GB" i="1"/>
              <a:t>, except it's parameterized, automatically differentiated, and trainable/optimizable. Dynamic networks have become increasingly popular…”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My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ECF8-9960-3901-A338-6C8C8E92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451" cy="4351338"/>
          </a:xfrm>
        </p:spPr>
        <p:txBody>
          <a:bodyPr/>
          <a:lstStyle/>
          <a:p>
            <a:r>
              <a:rPr lang="en-GB"/>
              <a:t>Nuclear fusion – “inertial confinement”</a:t>
            </a:r>
          </a:p>
          <a:p>
            <a:endParaRPr lang="en-GB"/>
          </a:p>
          <a:p>
            <a:r>
              <a:rPr lang="en-GB"/>
              <a:t>Predictive modelling of plasma behaviour and observable signals</a:t>
            </a:r>
          </a:p>
        </p:txBody>
      </p:sp>
      <p:pic>
        <p:nvPicPr>
          <p:cNvPr id="1026" name="Picture 2" descr="P15603627_WO20181_NIF&amp;PS_ignition_nif">
            <a:extLst>
              <a:ext uri="{FF2B5EF4-FFF2-40B4-BE49-F238E27FC236}">
                <a16:creationId xmlns:a16="http://schemas.microsoft.com/office/drawing/2014/main" id="{BA81EF95-71DE-085B-1A37-C7C3C304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3" y="3611132"/>
            <a:ext cx="5428451" cy="31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F32C-0C72-5580-9B14-84DEADD8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6" y="4371455"/>
            <a:ext cx="2658062" cy="2219960"/>
          </a:xfrm>
          <a:prstGeom prst="rect">
            <a:avLst/>
          </a:prstGeom>
        </p:spPr>
      </p:pic>
      <p:pic>
        <p:nvPicPr>
          <p:cNvPr id="1027" name="Picture 1026" descr="3c0431b22708b40f6204fa24d995bfdea6a0d1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93" y="83530"/>
            <a:ext cx="5565893" cy="37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D0-DECF-016B-0C07-61DF9755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036D-5534-35E0-0ED9-06BA458C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Python: </a:t>
            </a:r>
            <a:r>
              <a:rPr lang="en-GB" err="1"/>
              <a:t>PyTorch</a:t>
            </a:r>
            <a:r>
              <a:rPr lang="en-GB"/>
              <a:t> – </a:t>
            </a:r>
            <a:r>
              <a:rPr lang="en-GB" err="1"/>
              <a:t>autograd</a:t>
            </a: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Python: </a:t>
            </a:r>
            <a:r>
              <a:rPr lang="en-GB" err="1"/>
              <a:t>Tensorflow</a:t>
            </a:r>
            <a:r>
              <a:rPr lang="en-GB"/>
              <a:t> – </a:t>
            </a:r>
            <a:r>
              <a:rPr lang="en-GB" err="1"/>
              <a:t>GradientTape</a:t>
            </a: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Python: JAX</a:t>
            </a:r>
          </a:p>
          <a:p>
            <a:endParaRPr lang="en-GB"/>
          </a:p>
          <a:p>
            <a:r>
              <a:rPr lang="en-GB"/>
              <a:t>C++: </a:t>
            </a:r>
            <a:r>
              <a:rPr lang="en-GB" err="1"/>
              <a:t>autodiff</a:t>
            </a:r>
            <a:endParaRPr lang="en-GB"/>
          </a:p>
          <a:p>
            <a:endParaRPr lang="en-GB"/>
          </a:p>
          <a:p>
            <a:r>
              <a:rPr lang="en-GB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45721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B92F-D1AE-F96E-6E99-05BC29AE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F8A-4C16-D54B-9574-4B0908AF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6FBB-878A-44E2-9AC2-E092F9759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1953462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36BF-A3D0-F2B9-0BEA-1166094C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PythonJAX</a:t>
            </a:r>
            <a:r>
              <a:rPr lang="en-GB"/>
              <a:t> simple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2233-BFDC-4AD5-AA50-5F5F692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In our example: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D5A01-C780-AF7B-3555-E3D3D0D47053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DF71D-6F09-93D1-E524-F6372FFDFA8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DD044-3364-7B9D-14D4-9DBA2399D5A7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BD142-B47E-30FA-957D-6138F8F70CB2}"/>
              </a:ext>
            </a:extLst>
          </p:cNvPr>
          <p:cNvCxnSpPr>
            <a:stCxn id="5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43DA6-BAC3-81AB-8CB4-11907DA338B3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1382A3-02E9-5DE7-FF78-77380F4ADA3C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F33F01-C9CE-814A-7B72-3D4B593C729F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F7467F-FDFE-BD65-9B40-E03B547AB95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3BE2F-FCEC-824C-B30D-AF834E126B3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8B36A-9FD9-8076-5E76-6A0B87351C61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7D2A9-29D7-4ACE-82CE-83E27FE48F7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D4C98C-DD2D-EBC7-869D-EECC07B2FA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6C3DB-16D2-28B4-5E9A-7BB6C93AC27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16EE6-D00A-C846-6A69-DAE6973ACC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2CF98-A7FE-ECB7-41C6-A5E3AE10378A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D88209-43F1-9F5F-7FED-B0DAB2D80EB5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79C00F4-CD7C-123A-5F5B-A0D56CE92283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A single ‘back-propagation’ gives </a:t>
            </a:r>
            <a:r>
              <a:rPr lang="en-GB" sz="2400" i="1"/>
              <a:t>all</a:t>
            </a:r>
            <a:r>
              <a:rPr lang="en-GB" sz="240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6B9AA40-B0F7-AFAA-9A14-36B31D729C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644" y="644845"/>
            <a:ext cx="4169416" cy="23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5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/>
                  <a:t>Differentiation under the integral sign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9015681" y="1661633"/>
            <a:ext cx="267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Integral evaluated using adaptive quadrature e.g.</a:t>
            </a:r>
          </a:p>
        </p:txBody>
      </p:sp>
      <p:pic>
        <p:nvPicPr>
          <p:cNvPr id="11" name="Picture 10" descr="5e209700b94b2661cdbc3a64d98e9165a1e1f3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18" y="2307964"/>
            <a:ext cx="3601324" cy="24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/>
                  <a:t>Differentiation under the integral sign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8FD90-E8C1-9EE8-48B5-150F8741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4"/>
          <a:stretch/>
        </p:blipFill>
        <p:spPr>
          <a:xfrm>
            <a:off x="338343" y="4055482"/>
            <a:ext cx="5401429" cy="28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3FA2A-2A70-CA12-BF01-005DA389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/>
          <a:stretch/>
        </p:blipFill>
        <p:spPr>
          <a:xfrm>
            <a:off x="6548060" y="3957234"/>
            <a:ext cx="5401429" cy="2900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28179" y="2024744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Integral evaluated using adaptive quadrature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17AB1-1D64-BF63-AD58-6468109F4EBB}"/>
              </a:ext>
            </a:extLst>
          </p:cNvPr>
          <p:cNvCxnSpPr>
            <a:cxnSpLocks/>
          </p:cNvCxnSpPr>
          <p:nvPr/>
        </p:nvCxnSpPr>
        <p:spPr>
          <a:xfrm>
            <a:off x="2584580" y="3629608"/>
            <a:ext cx="4348065" cy="10543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B7BC1-FF34-869C-01BA-207BB6D6894D}"/>
              </a:ext>
            </a:extLst>
          </p:cNvPr>
          <p:cNvCxnSpPr>
            <a:cxnSpLocks/>
          </p:cNvCxnSpPr>
          <p:nvPr/>
        </p:nvCxnSpPr>
        <p:spPr>
          <a:xfrm>
            <a:off x="5495731" y="3730706"/>
            <a:ext cx="1436914" cy="11398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61760-E817-BF14-4C2E-23340FD8CDD6}"/>
              </a:ext>
            </a:extLst>
          </p:cNvPr>
          <p:cNvCxnSpPr>
            <a:cxnSpLocks/>
          </p:cNvCxnSpPr>
          <p:nvPr/>
        </p:nvCxnSpPr>
        <p:spPr>
          <a:xfrm>
            <a:off x="9678846" y="3797747"/>
            <a:ext cx="0" cy="18099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92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56FCF-7D3D-93FB-5C6E-EC3BAFB8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4CD7-BEDB-8574-ECDC-D3C2F27B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/>
              <a:t>Back to differential equations…</a:t>
            </a:r>
          </a:p>
        </p:txBody>
      </p:sp>
    </p:spTree>
    <p:extLst>
      <p:ext uri="{BB962C8B-B14F-4D97-AF65-F5344CB8AC3E}">
        <p14:creationId xmlns:p14="http://schemas.microsoft.com/office/powerpoint/2010/main" val="4100029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  <a:p>
                <a:r>
                  <a:rPr lang="en-GB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/>
                  <a:t>, which uses values of y</a:t>
                </a:r>
              </a:p>
              <a:p>
                <a:r>
                  <a:rPr lang="en-GB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i="1"/>
              </a:p>
              <a:p>
                <a:pPr marL="0" indent="0">
                  <a:buNone/>
                </a:pPr>
                <a:endParaRPr lang="en-GB" i="1"/>
              </a:p>
              <a:p>
                <a:r>
                  <a:rPr lang="en-GB"/>
                  <a:t>What are the formal </a:t>
                </a:r>
                <a:r>
                  <a:rPr lang="en-GB" i="1"/>
                  <a:t>adjoint equations</a:t>
                </a:r>
                <a:r>
                  <a:rPr lang="en-GB"/>
                  <a:t>?</a:t>
                </a:r>
              </a:p>
              <a:p>
                <a:pPr lvl="1"/>
                <a:endParaRPr lang="en-GB"/>
              </a:p>
              <a:p>
                <a:pPr lvl="1"/>
                <a:r>
                  <a:rPr lang="en-GB"/>
                  <a:t>There will be differential equations for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/>
                  <a:t>Adjoint process (Lagrange multiplier)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/>
                  <a:t>Parameter gradients (</a:t>
                </a:r>
                <a:r>
                  <a:rPr lang="en-GB" i="1" err="1"/>
                  <a:t>df</a:t>
                </a:r>
                <a:r>
                  <a:rPr lang="en-GB" i="1"/>
                  <a:t>/</a:t>
                </a:r>
                <a:r>
                  <a:rPr lang="en-GB" i="1" err="1"/>
                  <a:t>dp</a:t>
                </a:r>
                <a:r>
                  <a:rPr lang="en-GB" i="1"/>
                  <a:t>)</a:t>
                </a: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13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r>
                  <a:rPr lang="en-GB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7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/>
              <a:t>My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Multi-physics code in 3D:</a:t>
            </a:r>
          </a:p>
          <a:p>
            <a:pPr lvl="1"/>
            <a:r>
              <a:rPr lang="en-GB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8bd5c84a415d1c04ad3ec5556041c4a4b43482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62" y="2779387"/>
            <a:ext cx="7197363" cy="39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endParaRPr lang="en-GB" dirty="0">
                  <a:latin typeface="Calibri (Body)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FCC338-9C5D-9B78-8BD5-F5CC1614A630}"/>
              </a:ext>
            </a:extLst>
          </p:cNvPr>
          <p:cNvCxnSpPr/>
          <p:nvPr/>
        </p:nvCxnSpPr>
        <p:spPr>
          <a:xfrm>
            <a:off x="9605394" y="4580389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0B219-2C13-CF61-C025-416BAC2BB41D}"/>
              </a:ext>
            </a:extLst>
          </p:cNvPr>
          <p:cNvCxnSpPr/>
          <p:nvPr/>
        </p:nvCxnSpPr>
        <p:spPr>
          <a:xfrm>
            <a:off x="4060584" y="4667475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518196"/>
            <a:ext cx="29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Backprop of ODE solution numerically solves adjoint state method</a:t>
            </a:r>
          </a:p>
          <a:p>
            <a:r>
              <a:rPr lang="en-GB" b="1"/>
              <a:t>= “discretise-then-optimise”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/>
              <a:t>Etc.</a:t>
            </a:r>
            <a:endParaRPr lang="en-GB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Solve:</a:t>
                </a:r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Required </a:t>
            </a:r>
            <a:r>
              <a:rPr lang="en-GB" b="1" i="1"/>
              <a:t>y </a:t>
            </a:r>
            <a:r>
              <a:rPr lang="en-GB" b="1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C966-2692-6C95-EB89-D97CE693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Colab</a:t>
            </a:r>
            <a:r>
              <a:rPr lang="en-GB" dirty="0"/>
              <a:t> Exercise 1</a:t>
            </a:r>
          </a:p>
        </p:txBody>
      </p:sp>
    </p:spTree>
    <p:extLst>
      <p:ext uri="{BB962C8B-B14F-4D97-AF65-F5344CB8AC3E}">
        <p14:creationId xmlns:p14="http://schemas.microsoft.com/office/powerpoint/2010/main" val="3111957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119-9BBC-3FAD-5A59-3719474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D97C-3A06-58CF-2B71-7D326B5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Diffrax</a:t>
            </a:r>
            <a:r>
              <a:rPr lang="en-GB"/>
              <a:t> – JAX-based library providing numerical differential equation solvers</a:t>
            </a:r>
          </a:p>
          <a:p>
            <a:endParaRPr lang="en-GB"/>
          </a:p>
          <a:p>
            <a:r>
              <a:rPr lang="en-GB" err="1"/>
              <a:t>SciMLSensitivity.jl</a:t>
            </a:r>
            <a:r>
              <a:rPr lang="en-GB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1122722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258B-CF13-2071-9B2A-D0749A4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9616-15B9-05EF-40F9-B14B6CE7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2EE4-FA9B-19E7-9B0D-89AA672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Diffrax</a:t>
            </a:r>
            <a:r>
              <a:rPr lang="en-GB" b="1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3746896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565-9BA5-26D9-166B-EFD86A1F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979D-EC0B-26AE-2C00-D51D5C25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89CA9-18EC-7EB2-B1A3-8C2B2261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61" y="523701"/>
            <a:ext cx="5791192" cy="574266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12B4EDE-87EE-59CD-8EE9-0C591AC524A3}"/>
              </a:ext>
            </a:extLst>
          </p:cNvPr>
          <p:cNvSpPr/>
          <p:nvPr/>
        </p:nvSpPr>
        <p:spPr bwMode="auto">
          <a:xfrm>
            <a:off x="4256168" y="3143794"/>
            <a:ext cx="742384" cy="1519646"/>
          </a:xfrm>
          <a:prstGeom prst="rightBrac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370CBA-28B2-E710-53A8-5C1D1949EF82}"/>
              </a:ext>
            </a:extLst>
          </p:cNvPr>
          <p:cNvSpPr/>
          <p:nvPr/>
        </p:nvSpPr>
        <p:spPr bwMode="auto">
          <a:xfrm rot="10800000">
            <a:off x="4884777" y="1037498"/>
            <a:ext cx="742384" cy="3499667"/>
          </a:xfrm>
          <a:prstGeom prst="rightBrace">
            <a:avLst>
              <a:gd name="adj1" fmla="val 8333"/>
              <a:gd name="adj2" fmla="val 18024"/>
            </a:avLst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33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24D-474B-EE99-DDCE-CFC5B3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33B-0A1D-809E-4ACD-0360F93F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A14D-011B-8E99-5C02-525F717E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127" cy="4351338"/>
          </a:xfrm>
        </p:spPr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has 4 key features (for our purposes):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Solvers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stepping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Adjoints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A8EA23-5010-39DD-F9CB-817D86AB3C6A}"/>
              </a:ext>
            </a:extLst>
          </p:cNvPr>
          <p:cNvGrpSpPr/>
          <p:nvPr/>
        </p:nvGrpSpPr>
        <p:grpSpPr>
          <a:xfrm>
            <a:off x="5627161" y="78970"/>
            <a:ext cx="5791192" cy="6518295"/>
            <a:chOff x="5627161" y="78970"/>
            <a:chExt cx="5791192" cy="6518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08CDE-FB6C-8DD1-0CF1-2B96B555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7161" y="78970"/>
              <a:ext cx="5791192" cy="5742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4D8AFD-294B-5E69-028D-4409B1A0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161" y="5045998"/>
              <a:ext cx="5457861" cy="1551267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9F5F73-BF54-BB20-4974-418E9D90008A}"/>
              </a:ext>
            </a:extLst>
          </p:cNvPr>
          <p:cNvCxnSpPr/>
          <p:nvPr/>
        </p:nvCxnSpPr>
        <p:spPr>
          <a:xfrm>
            <a:off x="2859578" y="5079076"/>
            <a:ext cx="2726575" cy="13799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02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Partial differential equations (PDEs) – dependent on only many independent variables</a:t>
                </a:r>
              </a:p>
              <a:p>
                <a:pPr lvl="1"/>
                <a:r>
                  <a:rPr lang="en-GB"/>
                  <a:t>For the most part, these variables are space and time</a:t>
                </a:r>
              </a:p>
              <a:p>
                <a:r>
                  <a:rPr lang="en-GB"/>
                  <a:t>Total derivative vs. partial derivative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Example: Hydrodynamics</a:t>
                </a:r>
              </a:p>
              <a:p>
                <a:pPr lvl="1"/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 descr="54db1e5038ea2347078917c99f3599ce35ff0a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243" y="3294778"/>
            <a:ext cx="4445019" cy="33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B572-F8B1-5C89-E6AE-0811BAA4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Nature and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9642-D595-8494-FFF7-771AD4D6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Differential equations have “unreasonable effectiveness” in describing nature*</a:t>
            </a:r>
          </a:p>
          <a:p>
            <a:endParaRPr lang="en-GB"/>
          </a:p>
          <a:p>
            <a:r>
              <a:rPr lang="en-GB"/>
              <a:t>Newton noted that the circular orbit of the moon and parabolic trajectory of a thrown rock were special cases of an ellipse</a:t>
            </a:r>
          </a:p>
          <a:p>
            <a:pPr lvl="1"/>
            <a:r>
              <a:rPr lang="en-GB"/>
              <a:t>2</a:t>
            </a:r>
            <a:r>
              <a:rPr lang="en-GB" baseline="30000"/>
              <a:t>nd</a:t>
            </a:r>
            <a:r>
              <a:rPr lang="en-GB"/>
              <a:t> order derivative</a:t>
            </a:r>
          </a:p>
          <a:p>
            <a:pPr lvl="1"/>
            <a:endParaRPr lang="en-GB"/>
          </a:p>
          <a:p>
            <a:r>
              <a:rPr lang="en-GB"/>
              <a:t>Can we use ML/AI to augment differential equation models?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BE2B-B87E-812E-AFB5-9CA20DFE70B3}"/>
              </a:ext>
            </a:extLst>
          </p:cNvPr>
          <p:cNvSpPr txBox="1"/>
          <p:nvPr/>
        </p:nvSpPr>
        <p:spPr>
          <a:xfrm>
            <a:off x="6096000" y="6384022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* c.f. Wigner, Comms. In Pure and Applied Mathematics (1960)</a:t>
            </a:r>
          </a:p>
        </p:txBody>
      </p:sp>
    </p:spTree>
    <p:extLst>
      <p:ext uri="{BB962C8B-B14F-4D97-AF65-F5344CB8AC3E}">
        <p14:creationId xmlns:p14="http://schemas.microsoft.com/office/powerpoint/2010/main" val="241605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Becomes (centred-space differencing):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828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1EED-06AC-0C5B-404C-E2B5A367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78FA-7D76-B13D-2ED9-DC5564AD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8A20F-334B-420C-E516-AE9AD8E01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ar>
                      <m:r>
                        <a:rPr lang="en-GB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dirty="0"/>
                  <a:t> is a vector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at discrete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8A20F-334B-420C-E516-AE9AD8E01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037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Spatial discretisation makes time-space PDEs into time ODEs</a:t>
                </a:r>
              </a:p>
              <a:p>
                <a:r>
                  <a:rPr lang="en-GB"/>
                  <a:t>Explicit time-stepping easiest: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D92F-3714-A8F0-881F-842B2D51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D3A7-89E2-B997-8EE8-37FE3BDF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2381766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74645-3F16-0522-A997-EA056455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E383-4DD0-7078-C689-035B25A5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 for differentiable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442C-2CBC-2D8F-BADC-31A96D08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Specify your ODE/PDE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Choose spatial (and temporal) differencing scheme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loss term for optimisation purposes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Compute adjoint system via ‘discretise-then-optimise’ or ‘optimise-then-discretise’ strategies</a:t>
            </a:r>
          </a:p>
        </p:txBody>
      </p:sp>
    </p:spTree>
    <p:extLst>
      <p:ext uri="{BB962C8B-B14F-4D97-AF65-F5344CB8AC3E}">
        <p14:creationId xmlns:p14="http://schemas.microsoft.com/office/powerpoint/2010/main" val="307191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812-CCA9-41AE-9242-293B9551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Backpropagating through a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DFF6-31E0-FCB6-1305-F9ED107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Modify the initial conditions (velocities) to match some input image after a set simulation time</a:t>
            </a:r>
          </a:p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1FBA-C9C0-927F-119D-8993161E55B8}"/>
              </a:ext>
            </a:extLst>
          </p:cNvPr>
          <p:cNvSpPr txBox="1"/>
          <p:nvPr/>
        </p:nvSpPr>
        <p:spPr>
          <a:xfrm>
            <a:off x="4494245" y="6398047"/>
            <a:ext cx="7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/>
              <a:t>https://github.com/HIPS/autograd/blob/master/examples/fluidsim/fluidsim.py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FEC0-11E5-1F73-7DAC-2DB33DB4527A}"/>
              </a:ext>
            </a:extLst>
          </p:cNvPr>
          <p:cNvSpPr txBox="1"/>
          <p:nvPr/>
        </p:nvSpPr>
        <p:spPr>
          <a:xfrm>
            <a:off x="838200" y="2760643"/>
            <a:ext cx="7044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Write a fluid simulator in a differentiable programming framework – in this case </a:t>
            </a:r>
            <a:r>
              <a:rPr lang="en-GB" sz="2400" err="1"/>
              <a:t>AutoGrad</a:t>
            </a:r>
            <a:endParaRPr lang="en-GB" sz="2400"/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Initialise some densities and </a:t>
            </a:r>
            <a:r>
              <a:rPr lang="en-GB" sz="2400" err="1"/>
              <a:t>x,y</a:t>
            </a:r>
            <a:r>
              <a:rPr lang="en-GB" sz="2400"/>
              <a:t> velocities on </a:t>
            </a:r>
            <a:r>
              <a:rPr lang="en-GB" sz="2400" err="1"/>
              <a:t>nx</a:t>
            </a:r>
            <a:r>
              <a:rPr lang="en-GB" sz="2400"/>
              <a:t> by </a:t>
            </a:r>
            <a:r>
              <a:rPr lang="en-GB" sz="2400" err="1"/>
              <a:t>ny</a:t>
            </a:r>
            <a:r>
              <a:rPr lang="en-GB" sz="2400"/>
              <a:t> grid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Find distance to target image (loss) after N simulation iterations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/>
              <a:t>Use Jacobian of loss to update initial velocities (2x </a:t>
            </a:r>
            <a:r>
              <a:rPr lang="en-GB" sz="2400" err="1"/>
              <a:t>nx</a:t>
            </a:r>
            <a:r>
              <a:rPr lang="en-GB" sz="2400"/>
              <a:t> x </a:t>
            </a:r>
            <a:r>
              <a:rPr lang="en-GB" sz="2400" err="1"/>
              <a:t>ny</a:t>
            </a:r>
            <a:r>
              <a:rPr lang="en-GB" sz="2400"/>
              <a:t> values)</a:t>
            </a:r>
          </a:p>
        </p:txBody>
      </p:sp>
      <p:pic>
        <p:nvPicPr>
          <p:cNvPr id="6" name="Picture 5" descr="2676c440724f5ad60721b2d28d65b3153e4a3c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975" y="2936845"/>
            <a:ext cx="2655993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7A50-4FFC-2155-0438-D1143722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for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AA23-F6EB-8963-62FE-E0A43E5E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examples, will note two here: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Neural differential equations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33904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On Neural Differential Equations, P. </a:t>
            </a:r>
            <a:r>
              <a:rPr lang="en-GB" i="1" err="1"/>
              <a:t>Kidger</a:t>
            </a:r>
            <a:r>
              <a:rPr lang="en-GB" i="1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/>
                  <a:t>What if we know some physical law we want our NN to respect?</a:t>
                </a:r>
              </a:p>
              <a:p>
                <a:r>
                  <a:rPr lang="en-GB"/>
                  <a:t>PINN, note NN is solution not operator in NDE: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Include a loss term which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/>
                  <a:t> is (approximately) respected: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/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Want to train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/>
                  <a:t> </a:t>
                </a:r>
                <a:r>
                  <a:rPr lang="en-GB"/>
                  <a:t>to match some data while respecting physical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/>
                  <a:t> (or boundary condition)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blipFill>
                <a:blip r:embed="rId3"/>
                <a:stretch>
                  <a:fillRect l="-1646" t="-2538" r="-18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Ref: </a:t>
            </a:r>
            <a:r>
              <a:rPr lang="en-GB" i="1"/>
              <a:t>Physics-informed neural networks…, </a:t>
            </a:r>
            <a:r>
              <a:rPr lang="en-GB" i="1" err="1"/>
              <a:t>Raissi</a:t>
            </a:r>
            <a:r>
              <a:rPr lang="en-GB" i="1"/>
              <a:t>, J. Comp. Phys., 2018</a:t>
            </a:r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EE1902-C559-0CDD-0C46-E1388FF2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828" y="1451113"/>
            <a:ext cx="6983133" cy="514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/>
                  <a:t>For example, diffusion: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  <a:blipFill>
                <a:blip r:embed="rId3"/>
                <a:stretch>
                  <a:fillRect l="-1728" t="-24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69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ab43cbed8b79d243377e038b714c15d32c7f9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72" y="2111433"/>
            <a:ext cx="5841929" cy="4746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</a:t>
                </a:r>
              </a:p>
              <a:p>
                <a:pPr marL="0" indent="0">
                  <a:buNone/>
                </a:pPr>
                <a:r>
                  <a:rPr lang="en-GB" dirty="0"/>
                  <a:t>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2F7AA-EC64-1665-6EE2-E0D6E02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D4A-FEDF-7ED7-5B85-4E579375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Colab</a:t>
            </a:r>
            <a:r>
              <a:rPr lang="en-GB" dirty="0"/>
              <a:t> Exercise 2</a:t>
            </a:r>
          </a:p>
        </p:txBody>
      </p:sp>
    </p:spTree>
    <p:extLst>
      <p:ext uri="{BB962C8B-B14F-4D97-AF65-F5344CB8AC3E}">
        <p14:creationId xmlns:p14="http://schemas.microsoft.com/office/powerpoint/2010/main" val="267834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8D94-FE53-BC31-7233-CD489B5B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5CD5-18EB-9F7F-C54E-FF921116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5959-3642-8F8B-CA37-24BA82CE1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We use finite differencing </a:t>
            </a:r>
            <a:r>
              <a:rPr lang="en-GB" dirty="0"/>
              <a:t>to approximate derivatives</a:t>
            </a:r>
          </a:p>
          <a:p>
            <a:endParaRPr lang="en-GB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Forward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Backward differencing: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Centred differencing: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/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5DFB6-9D1F-0D09-3377-A8A80240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2629742"/>
                <a:ext cx="2244909" cy="5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/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5051-A217-C50E-38F1-5F09649D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2" y="4037908"/>
                <a:ext cx="2211438" cy="555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/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C8496-E66E-6008-B29D-9835EAC47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481" y="5584397"/>
                <a:ext cx="2431050" cy="555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8317049-A3D0-BB07-47E7-7F9AF0FC5A93}"/>
              </a:ext>
            </a:extLst>
          </p:cNvPr>
          <p:cNvSpPr/>
          <p:nvPr/>
        </p:nvSpPr>
        <p:spPr bwMode="auto">
          <a:xfrm>
            <a:off x="7948573" y="2516853"/>
            <a:ext cx="742384" cy="2457450"/>
          </a:xfrm>
          <a:prstGeom prst="rightBrac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B7AA73-C9AD-5207-CA2C-26ED6D5AFF22}"/>
              </a:ext>
            </a:extLst>
          </p:cNvPr>
          <p:cNvCxnSpPr/>
          <p:nvPr/>
        </p:nvCxnSpPr>
        <p:spPr bwMode="auto">
          <a:xfrm>
            <a:off x="7909907" y="5868225"/>
            <a:ext cx="58102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40C6A-0C2C-08AC-FDC3-6FD623DA1D8C}"/>
              </a:ext>
            </a:extLst>
          </p:cNvPr>
          <p:cNvSpPr txBox="1"/>
          <p:nvPr/>
        </p:nvSpPr>
        <p:spPr>
          <a:xfrm>
            <a:off x="8875107" y="345319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order in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89F98-DEB2-9D9B-27FE-513FCB9A2475}"/>
              </a:ext>
            </a:extLst>
          </p:cNvPr>
          <p:cNvSpPr txBox="1"/>
          <p:nvPr/>
        </p:nvSpPr>
        <p:spPr>
          <a:xfrm>
            <a:off x="8875106" y="5564210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Second order in accuracy</a:t>
            </a:r>
          </a:p>
        </p:txBody>
      </p:sp>
    </p:spTree>
    <p:extLst>
      <p:ext uri="{BB962C8B-B14F-4D97-AF65-F5344CB8AC3E}">
        <p14:creationId xmlns:p14="http://schemas.microsoft.com/office/powerpoint/2010/main" val="190378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1F67-3ACB-9754-6A0B-FABDD11C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6EA-7838-A77B-C2E8-44A9C5D7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DB9F8-1A64-CE7E-80BE-EC9343081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8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165</TotalTime>
  <Words>3052</Words>
  <Application>Microsoft Office PowerPoint</Application>
  <PresentationFormat>Widescreen</PresentationFormat>
  <Paragraphs>714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simulators: a bridge between machine learning and scientific computing</vt:lpstr>
      <vt:lpstr>Outline</vt:lpstr>
      <vt:lpstr>My context</vt:lpstr>
      <vt:lpstr>My context</vt:lpstr>
      <vt:lpstr>Nature and differential equations</vt:lpstr>
      <vt:lpstr>Numerical modelling – ODEs</vt:lpstr>
      <vt:lpstr>Numerical modelling – ODEs</vt:lpstr>
      <vt:lpstr>Numerical modelling – ODEs</vt:lpstr>
      <vt:lpstr>Numerical modelling – ODEs</vt:lpstr>
      <vt:lpstr>Numerical modelling – ODEs</vt:lpstr>
      <vt:lpstr>Forward vs Inverse problems</vt:lpstr>
      <vt:lpstr>Forward vs Inverse problems</vt:lpstr>
      <vt:lpstr>Forward vs Inverse problems</vt:lpstr>
      <vt:lpstr>Optimisation</vt:lpstr>
      <vt:lpstr>Optimisation</vt:lpstr>
      <vt:lpstr>The adjoint state problem</vt:lpstr>
      <vt:lpstr>Constrained Optimisation</vt:lpstr>
      <vt:lpstr>Constrained Optimisation – the maths</vt:lpstr>
      <vt:lpstr>The adjoint state problem</vt:lpstr>
      <vt:lpstr>The adjoint state problem – differentiable programming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Extending the computational graph</vt:lpstr>
      <vt:lpstr>Extending the computational graph</vt:lpstr>
      <vt:lpstr>Differentiable Programming?</vt:lpstr>
      <vt:lpstr>Automatic-differentiation/differentiable-programming frameworks</vt:lpstr>
      <vt:lpstr>Automatic-differentiation/differentiable-programming frameworks</vt:lpstr>
      <vt:lpstr>PythonJAX simple example</vt:lpstr>
      <vt:lpstr>Advanced example – Leibniz integral rule</vt:lpstr>
      <vt:lpstr>Advanced example – Leibniz integral rule</vt:lpstr>
      <vt:lpstr>Back to differential equations…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Colab Exercise 1</vt:lpstr>
      <vt:lpstr>ODE differentiable programming libraries</vt:lpstr>
      <vt:lpstr>ODE differentiable programming libraries</vt:lpstr>
      <vt:lpstr>Diffrax example</vt:lpstr>
      <vt:lpstr>Diffrax example</vt:lpstr>
      <vt:lpstr>Numerical modelling – PDEs</vt:lpstr>
      <vt:lpstr>Numerical modelling – PDEs</vt:lpstr>
      <vt:lpstr>Numerical modelling – PDEs</vt:lpstr>
      <vt:lpstr>What if our function is a solution to a PDE?</vt:lpstr>
      <vt:lpstr>Recipe for differentiable solver</vt:lpstr>
      <vt:lpstr>Recipe for differentiable solver</vt:lpstr>
      <vt:lpstr>Backpropagating through a fluid simulation</vt:lpstr>
      <vt:lpstr>Neural Networks for differential equations</vt:lpstr>
      <vt:lpstr>Neural Differential Equations</vt:lpstr>
      <vt:lpstr>Physics Informed Neural Networks (PINNs)</vt:lpstr>
      <vt:lpstr>Physics Informed Neural Networks</vt:lpstr>
      <vt:lpstr>Colab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3</cp:revision>
  <dcterms:created xsi:type="dcterms:W3CDTF">2023-11-07T10:14:37Z</dcterms:created>
  <dcterms:modified xsi:type="dcterms:W3CDTF">2025-04-29T13:12:37Z</dcterms:modified>
</cp:coreProperties>
</file>